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3"/>
  </p:notesMasterIdLst>
  <p:sldIdLst>
    <p:sldId id="264" r:id="rId6"/>
    <p:sldId id="341" r:id="rId7"/>
    <p:sldId id="367" r:id="rId8"/>
    <p:sldId id="261" r:id="rId9"/>
    <p:sldId id="262" r:id="rId10"/>
    <p:sldId id="324" r:id="rId11"/>
    <p:sldId id="263" r:id="rId12"/>
    <p:sldId id="397" r:id="rId13"/>
    <p:sldId id="417" r:id="rId14"/>
    <p:sldId id="282" r:id="rId15"/>
    <p:sldId id="278" r:id="rId16"/>
    <p:sldId id="267" r:id="rId17"/>
    <p:sldId id="319" r:id="rId18"/>
    <p:sldId id="271" r:id="rId19"/>
    <p:sldId id="269" r:id="rId20"/>
    <p:sldId id="398" r:id="rId21"/>
    <p:sldId id="399" r:id="rId22"/>
    <p:sldId id="400" r:id="rId23"/>
    <p:sldId id="343" r:id="rId24"/>
    <p:sldId id="366" r:id="rId25"/>
    <p:sldId id="342" r:id="rId26"/>
    <p:sldId id="380" r:id="rId27"/>
    <p:sldId id="347" r:id="rId28"/>
    <p:sldId id="382" r:id="rId29"/>
    <p:sldId id="345" r:id="rId30"/>
    <p:sldId id="412" r:id="rId31"/>
    <p:sldId id="381" r:id="rId32"/>
    <p:sldId id="402" r:id="rId33"/>
    <p:sldId id="403" r:id="rId34"/>
    <p:sldId id="405" r:id="rId35"/>
    <p:sldId id="406" r:id="rId36"/>
    <p:sldId id="407" r:id="rId37"/>
    <p:sldId id="346" r:id="rId38"/>
    <p:sldId id="383" r:id="rId39"/>
    <p:sldId id="413" r:id="rId40"/>
    <p:sldId id="357"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6D"/>
    <a:srgbClr val="28B67A"/>
    <a:srgbClr val="54C4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407E7-05BA-44F4-9361-31C817CA64B0}" v="121" dt="2023-05-16T14:50:11.553"/>
    <p1510:client id="{CD3584A6-97C5-4A69-B4E7-C83E41911818}" v="20" vWet="22" dt="2023-05-16T14:06:26.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Deen" userId="8cf77b90-e781-4eea-b0e1-e5cd0e1ad347" providerId="ADAL" clId="{37E57157-11CE-41B4-8932-0E855A92D8DC}"/>
    <pc:docChg chg="custSel modSld">
      <pc:chgData name="Michael Deen" userId="8cf77b90-e781-4eea-b0e1-e5cd0e1ad347" providerId="ADAL" clId="{37E57157-11CE-41B4-8932-0E855A92D8DC}" dt="2022-10-27T14:49:56.141" v="0" actId="478"/>
      <pc:docMkLst>
        <pc:docMk/>
      </pc:docMkLst>
      <pc:sldChg chg="delSp mod">
        <pc:chgData name="Michael Deen" userId="8cf77b90-e781-4eea-b0e1-e5cd0e1ad347" providerId="ADAL" clId="{37E57157-11CE-41B4-8932-0E855A92D8DC}" dt="2022-10-27T14:49:56.141" v="0" actId="478"/>
        <pc:sldMkLst>
          <pc:docMk/>
          <pc:sldMk cId="3022950494" sldId="259"/>
        </pc:sldMkLst>
        <pc:spChg chg="del">
          <ac:chgData name="Michael Deen" userId="8cf77b90-e781-4eea-b0e1-e5cd0e1ad347" providerId="ADAL" clId="{37E57157-11CE-41B4-8932-0E855A92D8DC}" dt="2022-10-27T14:49:56.141" v="0" actId="478"/>
          <ac:spMkLst>
            <pc:docMk/>
            <pc:sldMk cId="3022950494" sldId="259"/>
            <ac:spMk id="34" creationId="{3A372E42-E497-7804-5E8D-CC37F52301EB}"/>
          </ac:spMkLst>
        </pc:spChg>
      </pc:sldChg>
    </pc:docChg>
  </pc:docChgLst>
  <pc:docChgLst>
    <pc:chgData name="Bill Lowe" userId="b1ef75b2-b558-4416-9a07-dea5afc53fba" providerId="ADAL" clId="{3C3407E7-05BA-44F4-9361-31C817CA64B0}"/>
    <pc:docChg chg="undo custSel addSld delSld modSld">
      <pc:chgData name="Bill Lowe" userId="b1ef75b2-b558-4416-9a07-dea5afc53fba" providerId="ADAL" clId="{3C3407E7-05BA-44F4-9361-31C817CA64B0}" dt="2023-05-16T14:50:11.553" v="426" actId="255"/>
      <pc:docMkLst>
        <pc:docMk/>
      </pc:docMkLst>
      <pc:sldChg chg="del">
        <pc:chgData name="Bill Lowe" userId="b1ef75b2-b558-4416-9a07-dea5afc53fba" providerId="ADAL" clId="{3C3407E7-05BA-44F4-9361-31C817CA64B0}" dt="2023-05-10T11:48:34.421" v="26" actId="47"/>
        <pc:sldMkLst>
          <pc:docMk/>
          <pc:sldMk cId="450940994" sldId="258"/>
        </pc:sldMkLst>
      </pc:sldChg>
      <pc:sldChg chg="addSp delSp modSp mod setBg addAnim delAnim">
        <pc:chgData name="Bill Lowe" userId="b1ef75b2-b558-4416-9a07-dea5afc53fba" providerId="ADAL" clId="{3C3407E7-05BA-44F4-9361-31C817CA64B0}" dt="2023-05-10T11:48:44.076" v="27" actId="14100"/>
        <pc:sldMkLst>
          <pc:docMk/>
          <pc:sldMk cId="624182777" sldId="264"/>
        </pc:sldMkLst>
        <pc:spChg chg="mod">
          <ac:chgData name="Bill Lowe" userId="b1ef75b2-b558-4416-9a07-dea5afc53fba" providerId="ADAL" clId="{3C3407E7-05BA-44F4-9361-31C817CA64B0}" dt="2023-05-10T11:48:29.240" v="25" actId="26606"/>
          <ac:spMkLst>
            <pc:docMk/>
            <pc:sldMk cId="624182777" sldId="264"/>
            <ac:spMk id="2" creationId="{00000000-0000-0000-0000-000000000000}"/>
          </ac:spMkLst>
        </pc:spChg>
        <pc:spChg chg="mod">
          <ac:chgData name="Bill Lowe" userId="b1ef75b2-b558-4416-9a07-dea5afc53fba" providerId="ADAL" clId="{3C3407E7-05BA-44F4-9361-31C817CA64B0}" dt="2023-05-10T11:48:44.076" v="27" actId="14100"/>
          <ac:spMkLst>
            <pc:docMk/>
            <pc:sldMk cId="624182777" sldId="264"/>
            <ac:spMk id="3" creationId="{00000000-0000-0000-0000-000000000000}"/>
          </ac:spMkLst>
        </pc:spChg>
        <pc:spChg chg="ord">
          <ac:chgData name="Bill Lowe" userId="b1ef75b2-b558-4416-9a07-dea5afc53fba" providerId="ADAL" clId="{3C3407E7-05BA-44F4-9361-31C817CA64B0}" dt="2023-05-10T11:48:29.240" v="25" actId="26606"/>
          <ac:spMkLst>
            <pc:docMk/>
            <pc:sldMk cId="624182777" sldId="264"/>
            <ac:spMk id="4" creationId="{1624682A-0B6D-4CB6-853E-830B1D2EE622}"/>
          </ac:spMkLst>
        </pc:spChg>
        <pc:spChg chg="add del">
          <ac:chgData name="Bill Lowe" userId="b1ef75b2-b558-4416-9a07-dea5afc53fba" providerId="ADAL" clId="{3C3407E7-05BA-44F4-9361-31C817CA64B0}" dt="2023-05-10T11:48:01.250" v="6" actId="26606"/>
          <ac:spMkLst>
            <pc:docMk/>
            <pc:sldMk cId="624182777" sldId="264"/>
            <ac:spMk id="1035" creationId="{2151139A-886F-4B97-8815-729AD3831BBD}"/>
          </ac:spMkLst>
        </pc:spChg>
        <pc:spChg chg="add del">
          <ac:chgData name="Bill Lowe" userId="b1ef75b2-b558-4416-9a07-dea5afc53fba" providerId="ADAL" clId="{3C3407E7-05BA-44F4-9361-31C817CA64B0}" dt="2023-05-10T11:48:01.250" v="6" actId="26606"/>
          <ac:spMkLst>
            <pc:docMk/>
            <pc:sldMk cId="624182777" sldId="264"/>
            <ac:spMk id="1037" creationId="{AB5E08C4-8CDD-4623-A5B8-E998C6DEE3B7}"/>
          </ac:spMkLst>
        </pc:spChg>
        <pc:spChg chg="add del">
          <ac:chgData name="Bill Lowe" userId="b1ef75b2-b558-4416-9a07-dea5afc53fba" providerId="ADAL" clId="{3C3407E7-05BA-44F4-9361-31C817CA64B0}" dt="2023-05-10T11:48:01.250" v="6" actId="26606"/>
          <ac:spMkLst>
            <pc:docMk/>
            <pc:sldMk cId="624182777" sldId="264"/>
            <ac:spMk id="1039" creationId="{AFFC87AC-C919-4FE5-BAC3-39509E001152}"/>
          </ac:spMkLst>
        </pc:spChg>
        <pc:spChg chg="add del">
          <ac:chgData name="Bill Lowe" userId="b1ef75b2-b558-4416-9a07-dea5afc53fba" providerId="ADAL" clId="{3C3407E7-05BA-44F4-9361-31C817CA64B0}" dt="2023-05-10T11:48:01.250" v="6" actId="26606"/>
          <ac:spMkLst>
            <pc:docMk/>
            <pc:sldMk cId="624182777" sldId="264"/>
            <ac:spMk id="1041" creationId="{7D0659F6-0853-468D-B1B2-44FDBE98B80F}"/>
          </ac:spMkLst>
        </pc:spChg>
        <pc:spChg chg="add del">
          <ac:chgData name="Bill Lowe" userId="b1ef75b2-b558-4416-9a07-dea5afc53fba" providerId="ADAL" clId="{3C3407E7-05BA-44F4-9361-31C817CA64B0}" dt="2023-05-10T11:48:01.250" v="6" actId="26606"/>
          <ac:spMkLst>
            <pc:docMk/>
            <pc:sldMk cId="624182777" sldId="264"/>
            <ac:spMk id="1043" creationId="{15F33878-D502-4FFA-8ACE-F2AECDB2A23F}"/>
          </ac:spMkLst>
        </pc:spChg>
        <pc:spChg chg="add del">
          <ac:chgData name="Bill Lowe" userId="b1ef75b2-b558-4416-9a07-dea5afc53fba" providerId="ADAL" clId="{3C3407E7-05BA-44F4-9361-31C817CA64B0}" dt="2023-05-10T11:48:01.250" v="6" actId="26606"/>
          <ac:spMkLst>
            <pc:docMk/>
            <pc:sldMk cId="624182777" sldId="264"/>
            <ac:spMk id="1045" creationId="{977ACDD7-882D-4B81-A213-84C82B96B01E}"/>
          </ac:spMkLst>
        </pc:spChg>
        <pc:spChg chg="add del">
          <ac:chgData name="Bill Lowe" userId="b1ef75b2-b558-4416-9a07-dea5afc53fba" providerId="ADAL" clId="{3C3407E7-05BA-44F4-9361-31C817CA64B0}" dt="2023-05-10T11:48:08.690" v="10" actId="26606"/>
          <ac:spMkLst>
            <pc:docMk/>
            <pc:sldMk cId="624182777" sldId="264"/>
            <ac:spMk id="1047" creationId="{27BDFED6-6E33-4606-AFE2-886ADB1C018E}"/>
          </ac:spMkLst>
        </pc:spChg>
        <pc:spChg chg="add del">
          <ac:chgData name="Bill Lowe" userId="b1ef75b2-b558-4416-9a07-dea5afc53fba" providerId="ADAL" clId="{3C3407E7-05BA-44F4-9361-31C817CA64B0}" dt="2023-05-10T11:48:08.690" v="10" actId="26606"/>
          <ac:spMkLst>
            <pc:docMk/>
            <pc:sldMk cId="624182777" sldId="264"/>
            <ac:spMk id="1048" creationId="{890DEF05-784E-4B61-89E4-04C4ECF4E5A0}"/>
          </ac:spMkLst>
        </pc:spChg>
        <pc:spChg chg="add del">
          <ac:chgData name="Bill Lowe" userId="b1ef75b2-b558-4416-9a07-dea5afc53fba" providerId="ADAL" clId="{3C3407E7-05BA-44F4-9361-31C817CA64B0}" dt="2023-05-10T11:48:17.403" v="12" actId="26606"/>
          <ac:spMkLst>
            <pc:docMk/>
            <pc:sldMk cId="624182777" sldId="264"/>
            <ac:spMk id="1051" creationId="{19D32F93-50AC-4C46-A5DB-291C60DDB7BD}"/>
          </ac:spMkLst>
        </pc:spChg>
        <pc:spChg chg="add del">
          <ac:chgData name="Bill Lowe" userId="b1ef75b2-b558-4416-9a07-dea5afc53fba" providerId="ADAL" clId="{3C3407E7-05BA-44F4-9361-31C817CA64B0}" dt="2023-05-10T11:48:17.403" v="12" actId="26606"/>
          <ac:spMkLst>
            <pc:docMk/>
            <pc:sldMk cId="624182777" sldId="264"/>
            <ac:spMk id="1052" creationId="{B9A1D9BC-1455-4308-9ABD-A3F8EDB67AAF}"/>
          </ac:spMkLst>
        </pc:spChg>
        <pc:spChg chg="add del">
          <ac:chgData name="Bill Lowe" userId="b1ef75b2-b558-4416-9a07-dea5afc53fba" providerId="ADAL" clId="{3C3407E7-05BA-44F4-9361-31C817CA64B0}" dt="2023-05-10T11:48:17.403" v="12" actId="26606"/>
          <ac:spMkLst>
            <pc:docMk/>
            <pc:sldMk cId="624182777" sldId="264"/>
            <ac:spMk id="1053" creationId="{827DC2C4-B485-428A-BF4A-472D2967F47F}"/>
          </ac:spMkLst>
        </pc:spChg>
        <pc:spChg chg="add del">
          <ac:chgData name="Bill Lowe" userId="b1ef75b2-b558-4416-9a07-dea5afc53fba" providerId="ADAL" clId="{3C3407E7-05BA-44F4-9361-31C817CA64B0}" dt="2023-05-10T11:48:17.403" v="12" actId="26606"/>
          <ac:spMkLst>
            <pc:docMk/>
            <pc:sldMk cId="624182777" sldId="264"/>
            <ac:spMk id="1054" creationId="{4A62647B-1222-407C-8740-5A497612B1F5}"/>
          </ac:spMkLst>
        </pc:spChg>
        <pc:spChg chg="add del">
          <ac:chgData name="Bill Lowe" userId="b1ef75b2-b558-4416-9a07-dea5afc53fba" providerId="ADAL" clId="{3C3407E7-05BA-44F4-9361-31C817CA64B0}" dt="2023-05-10T11:48:19.174" v="14" actId="26606"/>
          <ac:spMkLst>
            <pc:docMk/>
            <pc:sldMk cId="624182777" sldId="264"/>
            <ac:spMk id="1056" creationId="{B87C619C-EBAB-488E-96B9-153AA4C9B440}"/>
          </ac:spMkLst>
        </pc:spChg>
        <pc:spChg chg="add del">
          <ac:chgData name="Bill Lowe" userId="b1ef75b2-b558-4416-9a07-dea5afc53fba" providerId="ADAL" clId="{3C3407E7-05BA-44F4-9361-31C817CA64B0}" dt="2023-05-10T11:48:19.174" v="14" actId="26606"/>
          <ac:spMkLst>
            <pc:docMk/>
            <pc:sldMk cId="624182777" sldId="264"/>
            <ac:spMk id="1057" creationId="{130DA1C1-36FD-41D8-9826-EE797BF39BAB}"/>
          </ac:spMkLst>
        </pc:spChg>
        <pc:spChg chg="add del">
          <ac:chgData name="Bill Lowe" userId="b1ef75b2-b558-4416-9a07-dea5afc53fba" providerId="ADAL" clId="{3C3407E7-05BA-44F4-9361-31C817CA64B0}" dt="2023-05-10T11:48:19.174" v="14" actId="26606"/>
          <ac:spMkLst>
            <pc:docMk/>
            <pc:sldMk cId="624182777" sldId="264"/>
            <ac:spMk id="1058" creationId="{35BC54F7-1315-4D6C-9420-A5BF0CDDBC04}"/>
          </ac:spMkLst>
        </pc:spChg>
        <pc:spChg chg="add del">
          <ac:chgData name="Bill Lowe" userId="b1ef75b2-b558-4416-9a07-dea5afc53fba" providerId="ADAL" clId="{3C3407E7-05BA-44F4-9361-31C817CA64B0}" dt="2023-05-10T11:48:20.641" v="16" actId="26606"/>
          <ac:spMkLst>
            <pc:docMk/>
            <pc:sldMk cId="624182777" sldId="264"/>
            <ac:spMk id="1060" creationId="{27427488-068E-4B55-AC8D-CD070B8CD46D}"/>
          </ac:spMkLst>
        </pc:spChg>
        <pc:spChg chg="add del">
          <ac:chgData name="Bill Lowe" userId="b1ef75b2-b558-4416-9a07-dea5afc53fba" providerId="ADAL" clId="{3C3407E7-05BA-44F4-9361-31C817CA64B0}" dt="2023-05-10T11:48:20.641" v="16" actId="26606"/>
          <ac:spMkLst>
            <pc:docMk/>
            <pc:sldMk cId="624182777" sldId="264"/>
            <ac:spMk id="1063" creationId="{44D26783-C1CA-4BE1-9D40-3EA516AE3E0E}"/>
          </ac:spMkLst>
        </pc:spChg>
        <pc:spChg chg="add del">
          <ac:chgData name="Bill Lowe" userId="b1ef75b2-b558-4416-9a07-dea5afc53fba" providerId="ADAL" clId="{3C3407E7-05BA-44F4-9361-31C817CA64B0}" dt="2023-05-10T11:48:20.641" v="16" actId="26606"/>
          <ac:spMkLst>
            <pc:docMk/>
            <pc:sldMk cId="624182777" sldId="264"/>
            <ac:spMk id="1064" creationId="{A20AF199-99C2-4569-9CAF-24514AE5E82A}"/>
          </ac:spMkLst>
        </pc:spChg>
        <pc:spChg chg="add del">
          <ac:chgData name="Bill Lowe" userId="b1ef75b2-b558-4416-9a07-dea5afc53fba" providerId="ADAL" clId="{3C3407E7-05BA-44F4-9361-31C817CA64B0}" dt="2023-05-10T11:48:26.250" v="18" actId="26606"/>
          <ac:spMkLst>
            <pc:docMk/>
            <pc:sldMk cId="624182777" sldId="264"/>
            <ac:spMk id="1066" creationId="{19D32F93-50AC-4C46-A5DB-291C60DDB7BD}"/>
          </ac:spMkLst>
        </pc:spChg>
        <pc:spChg chg="add del">
          <ac:chgData name="Bill Lowe" userId="b1ef75b2-b558-4416-9a07-dea5afc53fba" providerId="ADAL" clId="{3C3407E7-05BA-44F4-9361-31C817CA64B0}" dt="2023-05-10T11:48:26.250" v="18" actId="26606"/>
          <ac:spMkLst>
            <pc:docMk/>
            <pc:sldMk cId="624182777" sldId="264"/>
            <ac:spMk id="1067" creationId="{B9A1D9BC-1455-4308-9ABD-A3F8EDB67AAF}"/>
          </ac:spMkLst>
        </pc:spChg>
        <pc:spChg chg="add del">
          <ac:chgData name="Bill Lowe" userId="b1ef75b2-b558-4416-9a07-dea5afc53fba" providerId="ADAL" clId="{3C3407E7-05BA-44F4-9361-31C817CA64B0}" dt="2023-05-10T11:48:26.250" v="18" actId="26606"/>
          <ac:spMkLst>
            <pc:docMk/>
            <pc:sldMk cId="624182777" sldId="264"/>
            <ac:spMk id="1068" creationId="{827DC2C4-B485-428A-BF4A-472D2967F47F}"/>
          </ac:spMkLst>
        </pc:spChg>
        <pc:spChg chg="add del">
          <ac:chgData name="Bill Lowe" userId="b1ef75b2-b558-4416-9a07-dea5afc53fba" providerId="ADAL" clId="{3C3407E7-05BA-44F4-9361-31C817CA64B0}" dt="2023-05-10T11:48:26.250" v="18" actId="26606"/>
          <ac:spMkLst>
            <pc:docMk/>
            <pc:sldMk cId="624182777" sldId="264"/>
            <ac:spMk id="1069" creationId="{4A62647B-1222-407C-8740-5A497612B1F5}"/>
          </ac:spMkLst>
        </pc:spChg>
        <pc:spChg chg="add del">
          <ac:chgData name="Bill Lowe" userId="b1ef75b2-b558-4416-9a07-dea5afc53fba" providerId="ADAL" clId="{3C3407E7-05BA-44F4-9361-31C817CA64B0}" dt="2023-05-10T11:48:27.881" v="20" actId="26606"/>
          <ac:spMkLst>
            <pc:docMk/>
            <pc:sldMk cId="624182777" sldId="264"/>
            <ac:spMk id="1071" creationId="{C7D023E4-8DE1-436E-9847-ED6A4B4B04FD}"/>
          </ac:spMkLst>
        </pc:spChg>
        <pc:spChg chg="add del">
          <ac:chgData name="Bill Lowe" userId="b1ef75b2-b558-4416-9a07-dea5afc53fba" providerId="ADAL" clId="{3C3407E7-05BA-44F4-9361-31C817CA64B0}" dt="2023-05-10T11:48:29.218" v="24" actId="26606"/>
          <ac:spMkLst>
            <pc:docMk/>
            <pc:sldMk cId="624182777" sldId="264"/>
            <ac:spMk id="1083" creationId="{27BDFED6-6E33-4606-AFE2-886ADB1C018E}"/>
          </ac:spMkLst>
        </pc:spChg>
        <pc:spChg chg="add del">
          <ac:chgData name="Bill Lowe" userId="b1ef75b2-b558-4416-9a07-dea5afc53fba" providerId="ADAL" clId="{3C3407E7-05BA-44F4-9361-31C817CA64B0}" dt="2023-05-10T11:48:29.218" v="24" actId="26606"/>
          <ac:spMkLst>
            <pc:docMk/>
            <pc:sldMk cId="624182777" sldId="264"/>
            <ac:spMk id="1084" creationId="{890DEF05-784E-4B61-89E4-04C4ECF4E5A0}"/>
          </ac:spMkLst>
        </pc:spChg>
        <pc:spChg chg="add">
          <ac:chgData name="Bill Lowe" userId="b1ef75b2-b558-4416-9a07-dea5afc53fba" providerId="ADAL" clId="{3C3407E7-05BA-44F4-9361-31C817CA64B0}" dt="2023-05-10T11:48:29.240" v="25" actId="26606"/>
          <ac:spMkLst>
            <pc:docMk/>
            <pc:sldMk cId="624182777" sldId="264"/>
            <ac:spMk id="1087" creationId="{19D32F93-50AC-4C46-A5DB-291C60DDB7BD}"/>
          </ac:spMkLst>
        </pc:spChg>
        <pc:spChg chg="add">
          <ac:chgData name="Bill Lowe" userId="b1ef75b2-b558-4416-9a07-dea5afc53fba" providerId="ADAL" clId="{3C3407E7-05BA-44F4-9361-31C817CA64B0}" dt="2023-05-10T11:48:29.240" v="25" actId="26606"/>
          <ac:spMkLst>
            <pc:docMk/>
            <pc:sldMk cId="624182777" sldId="264"/>
            <ac:spMk id="1088" creationId="{B9A1D9BC-1455-4308-9ABD-A3F8EDB67AAF}"/>
          </ac:spMkLst>
        </pc:spChg>
        <pc:spChg chg="add">
          <ac:chgData name="Bill Lowe" userId="b1ef75b2-b558-4416-9a07-dea5afc53fba" providerId="ADAL" clId="{3C3407E7-05BA-44F4-9361-31C817CA64B0}" dt="2023-05-10T11:48:29.240" v="25" actId="26606"/>
          <ac:spMkLst>
            <pc:docMk/>
            <pc:sldMk cId="624182777" sldId="264"/>
            <ac:spMk id="1089" creationId="{827DC2C4-B485-428A-BF4A-472D2967F47F}"/>
          </ac:spMkLst>
        </pc:spChg>
        <pc:spChg chg="add">
          <ac:chgData name="Bill Lowe" userId="b1ef75b2-b558-4416-9a07-dea5afc53fba" providerId="ADAL" clId="{3C3407E7-05BA-44F4-9361-31C817CA64B0}" dt="2023-05-10T11:48:29.240" v="25" actId="26606"/>
          <ac:spMkLst>
            <pc:docMk/>
            <pc:sldMk cId="624182777" sldId="264"/>
            <ac:spMk id="1090" creationId="{4A62647B-1222-407C-8740-5A497612B1F5}"/>
          </ac:spMkLst>
        </pc:spChg>
        <pc:grpChg chg="add del">
          <ac:chgData name="Bill Lowe" userId="b1ef75b2-b558-4416-9a07-dea5afc53fba" providerId="ADAL" clId="{3C3407E7-05BA-44F4-9361-31C817CA64B0}" dt="2023-05-10T11:48:20.641" v="16" actId="26606"/>
          <ac:grpSpMkLst>
            <pc:docMk/>
            <pc:sldMk cId="624182777" sldId="264"/>
            <ac:grpSpMk id="1061" creationId="{6CEC401A-BC46-41FC-AD55-F7810C3CFA9A}"/>
          </ac:grpSpMkLst>
        </pc:grpChg>
        <pc:grpChg chg="add del">
          <ac:chgData name="Bill Lowe" userId="b1ef75b2-b558-4416-9a07-dea5afc53fba" providerId="ADAL" clId="{3C3407E7-05BA-44F4-9361-31C817CA64B0}" dt="2023-05-10T11:48:27.881" v="20" actId="26606"/>
          <ac:grpSpMkLst>
            <pc:docMk/>
            <pc:sldMk cId="624182777" sldId="264"/>
            <ac:grpSpMk id="1072" creationId="{519334DB-EC8F-4050-9C6E-F92B6A72DA20}"/>
          </ac:grpSpMkLst>
        </pc:grpChg>
        <pc:grpChg chg="add del">
          <ac:chgData name="Bill Lowe" userId="b1ef75b2-b558-4416-9a07-dea5afc53fba" providerId="ADAL" clId="{3C3407E7-05BA-44F4-9361-31C817CA64B0}" dt="2023-05-10T11:48:27.881" v="20" actId="26606"/>
          <ac:grpSpMkLst>
            <pc:docMk/>
            <pc:sldMk cId="624182777" sldId="264"/>
            <ac:grpSpMk id="1074" creationId="{3F87BA2A-0B66-4DEF-A04F-2CC1722572E0}"/>
          </ac:grpSpMkLst>
        </pc:grpChg>
        <pc:grpChg chg="add del">
          <ac:chgData name="Bill Lowe" userId="b1ef75b2-b558-4416-9a07-dea5afc53fba" providerId="ADAL" clId="{3C3407E7-05BA-44F4-9361-31C817CA64B0}" dt="2023-05-10T11:48:27.881" v="20" actId="26606"/>
          <ac:grpSpMkLst>
            <pc:docMk/>
            <pc:sldMk cId="624182777" sldId="264"/>
            <ac:grpSpMk id="1076" creationId="{E27AF472-EAE3-4572-AB69-B92BD10DBC6D}"/>
          </ac:grpSpMkLst>
        </pc:grpChg>
        <pc:picChg chg="add mod ord">
          <ac:chgData name="Bill Lowe" userId="b1ef75b2-b558-4416-9a07-dea5afc53fba" providerId="ADAL" clId="{3C3407E7-05BA-44F4-9361-31C817CA64B0}" dt="2023-05-10T11:48:29.240" v="25" actId="26606"/>
          <ac:picMkLst>
            <pc:docMk/>
            <pc:sldMk cId="624182777" sldId="264"/>
            <ac:picMk id="6" creationId="{20D48B13-0F02-38E4-75DF-5B9CAC942C55}"/>
          </ac:picMkLst>
        </pc:picChg>
        <pc:picChg chg="mod ord">
          <ac:chgData name="Bill Lowe" userId="b1ef75b2-b558-4416-9a07-dea5afc53fba" providerId="ADAL" clId="{3C3407E7-05BA-44F4-9361-31C817CA64B0}" dt="2023-05-10T11:48:29.240" v="25" actId="26606"/>
          <ac:picMkLst>
            <pc:docMk/>
            <pc:sldMk cId="624182777" sldId="264"/>
            <ac:picMk id="1030" creationId="{DFAEAE8C-5E04-47AA-B4E0-B68FD1FD8734}"/>
          </ac:picMkLst>
        </pc:picChg>
        <pc:cxnChg chg="add del">
          <ac:chgData name="Bill Lowe" userId="b1ef75b2-b558-4416-9a07-dea5afc53fba" providerId="ADAL" clId="{3C3407E7-05BA-44F4-9361-31C817CA64B0}" dt="2023-05-10T11:48:08.690" v="10" actId="26606"/>
          <ac:cxnSpMkLst>
            <pc:docMk/>
            <pc:sldMk cId="624182777" sldId="264"/>
            <ac:cxnSpMk id="1049" creationId="{C41BAEC7-F7B0-4224-8B18-8F74B7D87F0B}"/>
          </ac:cxnSpMkLst>
        </pc:cxnChg>
        <pc:cxnChg chg="add del">
          <ac:chgData name="Bill Lowe" userId="b1ef75b2-b558-4416-9a07-dea5afc53fba" providerId="ADAL" clId="{3C3407E7-05BA-44F4-9361-31C817CA64B0}" dt="2023-05-10T11:48:29.218" v="24" actId="26606"/>
          <ac:cxnSpMkLst>
            <pc:docMk/>
            <pc:sldMk cId="624182777" sldId="264"/>
            <ac:cxnSpMk id="1085" creationId="{C41BAEC7-F7B0-4224-8B18-8F74B7D87F0B}"/>
          </ac:cxnSpMkLst>
        </pc:cxnChg>
      </pc:sldChg>
      <pc:sldChg chg="modSp mod">
        <pc:chgData name="Bill Lowe" userId="b1ef75b2-b558-4416-9a07-dea5afc53fba" providerId="ADAL" clId="{3C3407E7-05BA-44F4-9361-31C817CA64B0}" dt="2023-05-16T14:23:43.771" v="334" actId="20577"/>
        <pc:sldMkLst>
          <pc:docMk/>
          <pc:sldMk cId="1710885163" sldId="319"/>
        </pc:sldMkLst>
        <pc:spChg chg="mod">
          <ac:chgData name="Bill Lowe" userId="b1ef75b2-b558-4416-9a07-dea5afc53fba" providerId="ADAL" clId="{3C3407E7-05BA-44F4-9361-31C817CA64B0}" dt="2023-05-16T14:23:43.771" v="334" actId="20577"/>
          <ac:spMkLst>
            <pc:docMk/>
            <pc:sldMk cId="1710885163" sldId="319"/>
            <ac:spMk id="5" creationId="{8347D145-1EE2-4BC0-987E-539DE1A07682}"/>
          </ac:spMkLst>
        </pc:spChg>
      </pc:sldChg>
      <pc:sldChg chg="modSp mod">
        <pc:chgData name="Bill Lowe" userId="b1ef75b2-b558-4416-9a07-dea5afc53fba" providerId="ADAL" clId="{3C3407E7-05BA-44F4-9361-31C817CA64B0}" dt="2023-05-16T14:06:25.500" v="315" actId="20577"/>
        <pc:sldMkLst>
          <pc:docMk/>
          <pc:sldMk cId="2795454473" sldId="324"/>
        </pc:sldMkLst>
        <pc:spChg chg="mod">
          <ac:chgData name="Bill Lowe" userId="b1ef75b2-b558-4416-9a07-dea5afc53fba" providerId="ADAL" clId="{3C3407E7-05BA-44F4-9361-31C817CA64B0}" dt="2023-05-16T14:06:25.500" v="315" actId="20577"/>
          <ac:spMkLst>
            <pc:docMk/>
            <pc:sldMk cId="2795454473" sldId="324"/>
            <ac:spMk id="2" creationId="{00000000-0000-0000-0000-000000000000}"/>
          </ac:spMkLst>
        </pc:spChg>
      </pc:sldChg>
      <pc:sldChg chg="modSp mod">
        <pc:chgData name="Bill Lowe" userId="b1ef75b2-b558-4416-9a07-dea5afc53fba" providerId="ADAL" clId="{3C3407E7-05BA-44F4-9361-31C817CA64B0}" dt="2023-05-10T11:50:16.442" v="32" actId="1076"/>
        <pc:sldMkLst>
          <pc:docMk/>
          <pc:sldMk cId="2885797538" sldId="341"/>
        </pc:sldMkLst>
        <pc:picChg chg="mod">
          <ac:chgData name="Bill Lowe" userId="b1ef75b2-b558-4416-9a07-dea5afc53fba" providerId="ADAL" clId="{3C3407E7-05BA-44F4-9361-31C817CA64B0}" dt="2023-05-10T11:50:16.442" v="32" actId="1076"/>
          <ac:picMkLst>
            <pc:docMk/>
            <pc:sldMk cId="2885797538" sldId="341"/>
            <ac:picMk id="7" creationId="{253A2B91-17B5-43D0-A639-D8F3127A1FE5}"/>
          </ac:picMkLst>
        </pc:picChg>
      </pc:sldChg>
      <pc:sldChg chg="modSp mod">
        <pc:chgData name="Bill Lowe" userId="b1ef75b2-b558-4416-9a07-dea5afc53fba" providerId="ADAL" clId="{3C3407E7-05BA-44F4-9361-31C817CA64B0}" dt="2023-05-10T11:51:56.646" v="53" actId="20577"/>
        <pc:sldMkLst>
          <pc:docMk/>
          <pc:sldMk cId="1607339151" sldId="342"/>
        </pc:sldMkLst>
        <pc:spChg chg="mod">
          <ac:chgData name="Bill Lowe" userId="b1ef75b2-b558-4416-9a07-dea5afc53fba" providerId="ADAL" clId="{3C3407E7-05BA-44F4-9361-31C817CA64B0}" dt="2023-05-10T11:51:56.646" v="53" actId="20577"/>
          <ac:spMkLst>
            <pc:docMk/>
            <pc:sldMk cId="1607339151" sldId="342"/>
            <ac:spMk id="7" creationId="{00000000-0000-0000-0000-000000000000}"/>
          </ac:spMkLst>
        </pc:spChg>
      </pc:sldChg>
      <pc:sldChg chg="modSp mod">
        <pc:chgData name="Bill Lowe" userId="b1ef75b2-b558-4416-9a07-dea5afc53fba" providerId="ADAL" clId="{3C3407E7-05BA-44F4-9361-31C817CA64B0}" dt="2023-05-11T10:06:38.478" v="198" actId="20577"/>
        <pc:sldMkLst>
          <pc:docMk/>
          <pc:sldMk cId="4173255795" sldId="345"/>
        </pc:sldMkLst>
        <pc:spChg chg="mod">
          <ac:chgData name="Bill Lowe" userId="b1ef75b2-b558-4416-9a07-dea5afc53fba" providerId="ADAL" clId="{3C3407E7-05BA-44F4-9361-31C817CA64B0}" dt="2023-05-10T11:57:30.182" v="161" actId="1076"/>
          <ac:spMkLst>
            <pc:docMk/>
            <pc:sldMk cId="4173255795" sldId="345"/>
            <ac:spMk id="5" creationId="{00000000-0000-0000-0000-000000000000}"/>
          </ac:spMkLst>
        </pc:spChg>
        <pc:spChg chg="mod">
          <ac:chgData name="Bill Lowe" userId="b1ef75b2-b558-4416-9a07-dea5afc53fba" providerId="ADAL" clId="{3C3407E7-05BA-44F4-9361-31C817CA64B0}" dt="2023-05-11T10:06:38.478" v="198" actId="20577"/>
          <ac:spMkLst>
            <pc:docMk/>
            <pc:sldMk cId="4173255795" sldId="345"/>
            <ac:spMk id="8195" creationId="{00000000-0000-0000-0000-000000000000}"/>
          </ac:spMkLst>
        </pc:spChg>
      </pc:sldChg>
      <pc:sldChg chg="modSp mod">
        <pc:chgData name="Bill Lowe" userId="b1ef75b2-b558-4416-9a07-dea5afc53fba" providerId="ADAL" clId="{3C3407E7-05BA-44F4-9361-31C817CA64B0}" dt="2023-05-16T14:50:11.553" v="426" actId="255"/>
        <pc:sldMkLst>
          <pc:docMk/>
          <pc:sldMk cId="701596124" sldId="346"/>
        </pc:sldMkLst>
        <pc:spChg chg="mod">
          <ac:chgData name="Bill Lowe" userId="b1ef75b2-b558-4416-9a07-dea5afc53fba" providerId="ADAL" clId="{3C3407E7-05BA-44F4-9361-31C817CA64B0}" dt="2023-05-16T14:50:11.553" v="426" actId="255"/>
          <ac:spMkLst>
            <pc:docMk/>
            <pc:sldMk cId="701596124" sldId="346"/>
            <ac:spMk id="3075" creationId="{00000000-0000-0000-0000-000000000000}"/>
          </ac:spMkLst>
        </pc:spChg>
      </pc:sldChg>
      <pc:sldChg chg="modSp mod">
        <pc:chgData name="Bill Lowe" userId="b1ef75b2-b558-4416-9a07-dea5afc53fba" providerId="ADAL" clId="{3C3407E7-05BA-44F4-9361-31C817CA64B0}" dt="2023-05-16T14:38:52.429" v="379" actId="20577"/>
        <pc:sldMkLst>
          <pc:docMk/>
          <pc:sldMk cId="2785759808" sldId="347"/>
        </pc:sldMkLst>
        <pc:spChg chg="mod">
          <ac:chgData name="Bill Lowe" userId="b1ef75b2-b558-4416-9a07-dea5afc53fba" providerId="ADAL" clId="{3C3407E7-05BA-44F4-9361-31C817CA64B0}" dt="2023-05-16T14:38:52.429" v="379" actId="20577"/>
          <ac:spMkLst>
            <pc:docMk/>
            <pc:sldMk cId="2785759808" sldId="347"/>
            <ac:spMk id="8195" creationId="{00000000-0000-0000-0000-000000000000}"/>
          </ac:spMkLst>
        </pc:spChg>
      </pc:sldChg>
      <pc:sldChg chg="modSp mod">
        <pc:chgData name="Bill Lowe" userId="b1ef75b2-b558-4416-9a07-dea5afc53fba" providerId="ADAL" clId="{3C3407E7-05BA-44F4-9361-31C817CA64B0}" dt="2023-05-16T13:51:03.966" v="313" actId="20577"/>
        <pc:sldMkLst>
          <pc:docMk/>
          <pc:sldMk cId="1075538203" sldId="357"/>
        </pc:sldMkLst>
        <pc:spChg chg="mod">
          <ac:chgData name="Bill Lowe" userId="b1ef75b2-b558-4416-9a07-dea5afc53fba" providerId="ADAL" clId="{3C3407E7-05BA-44F4-9361-31C817CA64B0}" dt="2023-05-16T13:51:03.966" v="313" actId="20577"/>
          <ac:spMkLst>
            <pc:docMk/>
            <pc:sldMk cId="1075538203" sldId="357"/>
            <ac:spMk id="16387" creationId="{00000000-0000-0000-0000-000000000000}"/>
          </ac:spMkLst>
        </pc:spChg>
      </pc:sldChg>
      <pc:sldChg chg="modSp mod">
        <pc:chgData name="Bill Lowe" userId="b1ef75b2-b558-4416-9a07-dea5afc53fba" providerId="ADAL" clId="{3C3407E7-05BA-44F4-9361-31C817CA64B0}" dt="2023-05-10T11:49:15.980" v="30" actId="14100"/>
        <pc:sldMkLst>
          <pc:docMk/>
          <pc:sldMk cId="2452023658" sldId="367"/>
        </pc:sldMkLst>
        <pc:picChg chg="mod">
          <ac:chgData name="Bill Lowe" userId="b1ef75b2-b558-4416-9a07-dea5afc53fba" providerId="ADAL" clId="{3C3407E7-05BA-44F4-9361-31C817CA64B0}" dt="2023-05-10T11:49:09.382" v="29" actId="1076"/>
          <ac:picMkLst>
            <pc:docMk/>
            <pc:sldMk cId="2452023658" sldId="367"/>
            <ac:picMk id="8" creationId="{895C8642-C4A5-95C2-5F4C-1620A479D1FE}"/>
          </ac:picMkLst>
        </pc:picChg>
        <pc:picChg chg="mod">
          <ac:chgData name="Bill Lowe" userId="b1ef75b2-b558-4416-9a07-dea5afc53fba" providerId="ADAL" clId="{3C3407E7-05BA-44F4-9361-31C817CA64B0}" dt="2023-05-10T11:49:15.980" v="30" actId="14100"/>
          <ac:picMkLst>
            <pc:docMk/>
            <pc:sldMk cId="2452023658" sldId="367"/>
            <ac:picMk id="10" creationId="{D9E3A657-AF59-3BD3-4291-5B6F51D2DBF2}"/>
          </ac:picMkLst>
        </pc:picChg>
        <pc:picChg chg="mod">
          <ac:chgData name="Bill Lowe" userId="b1ef75b2-b558-4416-9a07-dea5afc53fba" providerId="ADAL" clId="{3C3407E7-05BA-44F4-9361-31C817CA64B0}" dt="2023-05-10T11:49:03.360" v="28" actId="1076"/>
          <ac:picMkLst>
            <pc:docMk/>
            <pc:sldMk cId="2452023658" sldId="367"/>
            <ac:picMk id="12" creationId="{DEBCAECC-B1FE-6D5C-26BE-1E8B244FF842}"/>
          </ac:picMkLst>
        </pc:picChg>
      </pc:sldChg>
      <pc:sldChg chg="del">
        <pc:chgData name="Bill Lowe" userId="b1ef75b2-b558-4416-9a07-dea5afc53fba" providerId="ADAL" clId="{3C3407E7-05BA-44F4-9361-31C817CA64B0}" dt="2023-05-10T11:50:47.472" v="38" actId="47"/>
        <pc:sldMkLst>
          <pc:docMk/>
          <pc:sldMk cId="4269572607" sldId="370"/>
        </pc:sldMkLst>
      </pc:sldChg>
      <pc:sldChg chg="modSp del mod">
        <pc:chgData name="Bill Lowe" userId="b1ef75b2-b558-4416-9a07-dea5afc53fba" providerId="ADAL" clId="{3C3407E7-05BA-44F4-9361-31C817CA64B0}" dt="2023-05-10T11:51:34.627" v="49" actId="47"/>
        <pc:sldMkLst>
          <pc:docMk/>
          <pc:sldMk cId="3029120216" sldId="378"/>
        </pc:sldMkLst>
        <pc:spChg chg="mod">
          <ac:chgData name="Bill Lowe" userId="b1ef75b2-b558-4416-9a07-dea5afc53fba" providerId="ADAL" clId="{3C3407E7-05BA-44F4-9361-31C817CA64B0}" dt="2023-05-10T11:51:05.726" v="44" actId="1076"/>
          <ac:spMkLst>
            <pc:docMk/>
            <pc:sldMk cId="3029120216" sldId="378"/>
            <ac:spMk id="3" creationId="{00000000-0000-0000-0000-000000000000}"/>
          </ac:spMkLst>
        </pc:spChg>
      </pc:sldChg>
      <pc:sldChg chg="del">
        <pc:chgData name="Bill Lowe" userId="b1ef75b2-b558-4416-9a07-dea5afc53fba" providerId="ADAL" clId="{3C3407E7-05BA-44F4-9361-31C817CA64B0}" dt="2023-05-10T11:50:49.842" v="39" actId="47"/>
        <pc:sldMkLst>
          <pc:docMk/>
          <pc:sldMk cId="1826686796" sldId="379"/>
        </pc:sldMkLst>
      </pc:sldChg>
      <pc:sldChg chg="addSp modSp add del mod modClrScheme chgLayout">
        <pc:chgData name="Bill Lowe" userId="b1ef75b2-b558-4416-9a07-dea5afc53fba" providerId="ADAL" clId="{3C3407E7-05BA-44F4-9361-31C817CA64B0}" dt="2023-05-11T11:44:10.450" v="306"/>
        <pc:sldMkLst>
          <pc:docMk/>
          <pc:sldMk cId="2107861972" sldId="380"/>
        </pc:sldMkLst>
        <pc:spChg chg="mod ord">
          <ac:chgData name="Bill Lowe" userId="b1ef75b2-b558-4416-9a07-dea5afc53fba" providerId="ADAL" clId="{3C3407E7-05BA-44F4-9361-31C817CA64B0}" dt="2023-05-10T11:55:10.294" v="82" actId="1076"/>
          <ac:spMkLst>
            <pc:docMk/>
            <pc:sldMk cId="2107861972" sldId="380"/>
            <ac:spMk id="2" creationId="{00000000-0000-0000-0000-000000000000}"/>
          </ac:spMkLst>
        </pc:spChg>
        <pc:spChg chg="add mod ord">
          <ac:chgData name="Bill Lowe" userId="b1ef75b2-b558-4416-9a07-dea5afc53fba" providerId="ADAL" clId="{3C3407E7-05BA-44F4-9361-31C817CA64B0}" dt="2023-05-10T11:52:43.171" v="67" actId="700"/>
          <ac:spMkLst>
            <pc:docMk/>
            <pc:sldMk cId="2107861972" sldId="380"/>
            <ac:spMk id="4" creationId="{AAA55AF9-47D1-15B3-3049-ED1B479DBD00}"/>
          </ac:spMkLst>
        </pc:spChg>
        <pc:spChg chg="mod">
          <ac:chgData name="Bill Lowe" userId="b1ef75b2-b558-4416-9a07-dea5afc53fba" providerId="ADAL" clId="{3C3407E7-05BA-44F4-9361-31C817CA64B0}" dt="2023-05-11T11:44:10.450" v="306"/>
          <ac:spMkLst>
            <pc:docMk/>
            <pc:sldMk cId="2107861972" sldId="380"/>
            <ac:spMk id="7" creationId="{00000000-0000-0000-0000-000000000000}"/>
          </ac:spMkLst>
        </pc:spChg>
        <pc:graphicFrameChg chg="mod modGraphic">
          <ac:chgData name="Bill Lowe" userId="b1ef75b2-b558-4416-9a07-dea5afc53fba" providerId="ADAL" clId="{3C3407E7-05BA-44F4-9361-31C817CA64B0}" dt="2023-05-10T11:55:35.475" v="85" actId="14100"/>
          <ac:graphicFrameMkLst>
            <pc:docMk/>
            <pc:sldMk cId="2107861972" sldId="380"/>
            <ac:graphicFrameMk id="3" creationId="{8717F4B5-1DE3-4C1E-945E-52D7C7D0F8AD}"/>
          </ac:graphicFrameMkLst>
        </pc:graphicFrameChg>
      </pc:sldChg>
      <pc:sldChg chg="modSp mod">
        <pc:chgData name="Bill Lowe" userId="b1ef75b2-b558-4416-9a07-dea5afc53fba" providerId="ADAL" clId="{3C3407E7-05BA-44F4-9361-31C817CA64B0}" dt="2023-05-10T11:57:20.352" v="160" actId="1076"/>
        <pc:sldMkLst>
          <pc:docMk/>
          <pc:sldMk cId="3057762311" sldId="382"/>
        </pc:sldMkLst>
        <pc:spChg chg="mod">
          <ac:chgData name="Bill Lowe" userId="b1ef75b2-b558-4416-9a07-dea5afc53fba" providerId="ADAL" clId="{3C3407E7-05BA-44F4-9361-31C817CA64B0}" dt="2023-05-10T11:57:16.532" v="159" actId="1076"/>
          <ac:spMkLst>
            <pc:docMk/>
            <pc:sldMk cId="3057762311" sldId="382"/>
            <ac:spMk id="5" creationId="{00000000-0000-0000-0000-000000000000}"/>
          </ac:spMkLst>
        </pc:spChg>
        <pc:spChg chg="mod">
          <ac:chgData name="Bill Lowe" userId="b1ef75b2-b558-4416-9a07-dea5afc53fba" providerId="ADAL" clId="{3C3407E7-05BA-44F4-9361-31C817CA64B0}" dt="2023-05-10T11:57:20.352" v="160" actId="1076"/>
          <ac:spMkLst>
            <pc:docMk/>
            <pc:sldMk cId="3057762311" sldId="382"/>
            <ac:spMk id="8195" creationId="{00000000-0000-0000-0000-000000000000}"/>
          </ac:spMkLst>
        </pc:spChg>
      </pc:sldChg>
      <pc:sldChg chg="modSp mod">
        <pc:chgData name="Bill Lowe" userId="b1ef75b2-b558-4416-9a07-dea5afc53fba" providerId="ADAL" clId="{3C3407E7-05BA-44F4-9361-31C817CA64B0}" dt="2023-05-11T11:44:10.565" v="307" actId="27636"/>
        <pc:sldMkLst>
          <pc:docMk/>
          <pc:sldMk cId="1661033617" sldId="395"/>
        </pc:sldMkLst>
        <pc:spChg chg="mod">
          <ac:chgData name="Bill Lowe" userId="b1ef75b2-b558-4416-9a07-dea5afc53fba" providerId="ADAL" clId="{3C3407E7-05BA-44F4-9361-31C817CA64B0}" dt="2023-05-11T11:44:10.565" v="307" actId="27636"/>
          <ac:spMkLst>
            <pc:docMk/>
            <pc:sldMk cId="1661033617" sldId="395"/>
            <ac:spMk id="14339" creationId="{00000000-0000-0000-0000-000000000000}"/>
          </ac:spMkLst>
        </pc:spChg>
      </pc:sldChg>
      <pc:sldChg chg="modSp">
        <pc:chgData name="Bill Lowe" userId="b1ef75b2-b558-4416-9a07-dea5afc53fba" providerId="ADAL" clId="{3C3407E7-05BA-44F4-9361-31C817CA64B0}" dt="2023-05-11T11:43:10.953" v="249" actId="20577"/>
        <pc:sldMkLst>
          <pc:docMk/>
          <pc:sldMk cId="2300984672" sldId="404"/>
        </pc:sldMkLst>
        <pc:graphicFrameChg chg="mod">
          <ac:chgData name="Bill Lowe" userId="b1ef75b2-b558-4416-9a07-dea5afc53fba" providerId="ADAL" clId="{3C3407E7-05BA-44F4-9361-31C817CA64B0}" dt="2023-05-11T11:43:10.953" v="249" actId="20577"/>
          <ac:graphicFrameMkLst>
            <pc:docMk/>
            <pc:sldMk cId="2300984672" sldId="404"/>
            <ac:graphicFrameMk id="14350" creationId="{00B8A821-88AE-4F28-B4CB-249623BCBA41}"/>
          </ac:graphicFrameMkLst>
        </pc:graphicFrameChg>
      </pc:sldChg>
      <pc:sldChg chg="modSp mod">
        <pc:chgData name="Bill Lowe" userId="b1ef75b2-b558-4416-9a07-dea5afc53fba" providerId="ADAL" clId="{3C3407E7-05BA-44F4-9361-31C817CA64B0}" dt="2023-05-16T14:45:15.138" v="411" actId="20577"/>
        <pc:sldMkLst>
          <pc:docMk/>
          <pc:sldMk cId="1088159241" sldId="405"/>
        </pc:sldMkLst>
        <pc:spChg chg="mod">
          <ac:chgData name="Bill Lowe" userId="b1ef75b2-b558-4416-9a07-dea5afc53fba" providerId="ADAL" clId="{3C3407E7-05BA-44F4-9361-31C817CA64B0}" dt="2023-05-16T14:45:15.138" v="411" actId="20577"/>
          <ac:spMkLst>
            <pc:docMk/>
            <pc:sldMk cId="1088159241" sldId="405"/>
            <ac:spMk id="13315" creationId="{00000000-0000-0000-0000-000000000000}"/>
          </ac:spMkLst>
        </pc:spChg>
      </pc:sldChg>
      <pc:sldChg chg="modSp">
        <pc:chgData name="Bill Lowe" userId="b1ef75b2-b558-4416-9a07-dea5afc53fba" providerId="ADAL" clId="{3C3407E7-05BA-44F4-9361-31C817CA64B0}" dt="2023-05-11T11:43:41.106" v="305" actId="20577"/>
        <pc:sldMkLst>
          <pc:docMk/>
          <pc:sldMk cId="136061352" sldId="407"/>
        </pc:sldMkLst>
        <pc:graphicFrameChg chg="mod">
          <ac:chgData name="Bill Lowe" userId="b1ef75b2-b558-4416-9a07-dea5afc53fba" providerId="ADAL" clId="{3C3407E7-05BA-44F4-9361-31C817CA64B0}" dt="2023-05-11T11:43:41.106" v="305" actId="20577"/>
          <ac:graphicFrameMkLst>
            <pc:docMk/>
            <pc:sldMk cId="136061352" sldId="407"/>
            <ac:graphicFrameMk id="14341" creationId="{0B9320C0-EF82-44EE-8097-194A179A7EAF}"/>
          </ac:graphicFrameMkLst>
        </pc:graphicFrameChg>
      </pc:sldChg>
      <pc:sldChg chg="modSp mod">
        <pc:chgData name="Bill Lowe" userId="b1ef75b2-b558-4416-9a07-dea5afc53fba" providerId="ADAL" clId="{3C3407E7-05BA-44F4-9361-31C817CA64B0}" dt="2023-05-10T11:56:27.052" v="109" actId="20577"/>
        <pc:sldMkLst>
          <pc:docMk/>
          <pc:sldMk cId="1861659123" sldId="409"/>
        </pc:sldMkLst>
        <pc:spChg chg="mod">
          <ac:chgData name="Bill Lowe" userId="b1ef75b2-b558-4416-9a07-dea5afc53fba" providerId="ADAL" clId="{3C3407E7-05BA-44F4-9361-31C817CA64B0}" dt="2023-05-10T11:56:15.695" v="99" actId="20577"/>
          <ac:spMkLst>
            <pc:docMk/>
            <pc:sldMk cId="1861659123" sldId="409"/>
            <ac:spMk id="2" creationId="{00000000-0000-0000-0000-000000000000}"/>
          </ac:spMkLst>
        </pc:spChg>
        <pc:graphicFrameChg chg="modGraphic">
          <ac:chgData name="Bill Lowe" userId="b1ef75b2-b558-4416-9a07-dea5afc53fba" providerId="ADAL" clId="{3C3407E7-05BA-44F4-9361-31C817CA64B0}" dt="2023-05-10T11:56:27.052" v="109" actId="20577"/>
          <ac:graphicFrameMkLst>
            <pc:docMk/>
            <pc:sldMk cId="1861659123" sldId="409"/>
            <ac:graphicFrameMk id="4" creationId="{00000000-0000-0000-0000-000000000000}"/>
          </ac:graphicFrameMkLst>
        </pc:graphicFrameChg>
      </pc:sldChg>
      <pc:sldChg chg="modSp">
        <pc:chgData name="Bill Lowe" userId="b1ef75b2-b558-4416-9a07-dea5afc53fba" providerId="ADAL" clId="{3C3407E7-05BA-44F4-9361-31C817CA64B0}" dt="2023-05-11T11:44:10.450" v="306"/>
        <pc:sldMkLst>
          <pc:docMk/>
          <pc:sldMk cId="2727866090" sldId="411"/>
        </pc:sldMkLst>
        <pc:spChg chg="mod">
          <ac:chgData name="Bill Lowe" userId="b1ef75b2-b558-4416-9a07-dea5afc53fba" providerId="ADAL" clId="{3C3407E7-05BA-44F4-9361-31C817CA64B0}" dt="2023-05-11T11:44:10.450" v="306"/>
          <ac:spMkLst>
            <pc:docMk/>
            <pc:sldMk cId="2727866090" sldId="411"/>
            <ac:spMk id="19459" creationId="{00000000-0000-0000-0000-000000000000}"/>
          </ac:spMkLst>
        </pc:spChg>
      </pc:sldChg>
      <pc:sldChg chg="modSp">
        <pc:chgData name="Bill Lowe" userId="b1ef75b2-b558-4416-9a07-dea5afc53fba" providerId="ADAL" clId="{3C3407E7-05BA-44F4-9361-31C817CA64B0}" dt="2023-05-11T11:44:10.450" v="306"/>
        <pc:sldMkLst>
          <pc:docMk/>
          <pc:sldMk cId="3942101057" sldId="412"/>
        </pc:sldMkLst>
        <pc:graphicFrameChg chg="mod">
          <ac:chgData name="Bill Lowe" userId="b1ef75b2-b558-4416-9a07-dea5afc53fba" providerId="ADAL" clId="{3C3407E7-05BA-44F4-9361-31C817CA64B0}" dt="2023-05-11T11:44:10.450" v="306"/>
          <ac:graphicFrameMkLst>
            <pc:docMk/>
            <pc:sldMk cId="3942101057" sldId="412"/>
            <ac:graphicFrameMk id="10251" creationId="{4517AB43-C8B3-4A9D-9510-39584395FA07}"/>
          </ac:graphicFrameMkLst>
        </pc:graphicFrameChg>
      </pc:sldChg>
      <pc:sldChg chg="modSp">
        <pc:chgData name="Bill Lowe" userId="b1ef75b2-b558-4416-9a07-dea5afc53fba" providerId="ADAL" clId="{3C3407E7-05BA-44F4-9361-31C817CA64B0}" dt="2023-05-11T11:44:10.450" v="306"/>
        <pc:sldMkLst>
          <pc:docMk/>
          <pc:sldMk cId="4261532987" sldId="413"/>
        </pc:sldMkLst>
        <pc:graphicFrameChg chg="mod">
          <ac:chgData name="Bill Lowe" userId="b1ef75b2-b558-4416-9a07-dea5afc53fba" providerId="ADAL" clId="{3C3407E7-05BA-44F4-9361-31C817CA64B0}" dt="2023-05-11T11:44:10.450" v="306"/>
          <ac:graphicFrameMkLst>
            <pc:docMk/>
            <pc:sldMk cId="4261532987" sldId="413"/>
            <ac:graphicFrameMk id="14347" creationId="{F10EC30B-3705-4D11-91BE-0826A88F6D72}"/>
          </ac:graphicFrameMkLst>
        </pc:graphicFrameChg>
      </pc:sldChg>
      <pc:sldChg chg="add">
        <pc:chgData name="Bill Lowe" userId="b1ef75b2-b558-4416-9a07-dea5afc53fba" providerId="ADAL" clId="{3C3407E7-05BA-44F4-9361-31C817CA64B0}" dt="2023-05-10T11:50:43.616" v="37"/>
        <pc:sldMkLst>
          <pc:docMk/>
          <pc:sldMk cId="719264228" sldId="414"/>
        </pc:sldMkLst>
      </pc:sldChg>
      <pc:sldChg chg="addSp delSp add del setBg delDesignElem">
        <pc:chgData name="Bill Lowe" userId="b1ef75b2-b558-4416-9a07-dea5afc53fba" providerId="ADAL" clId="{3C3407E7-05BA-44F4-9361-31C817CA64B0}" dt="2023-05-10T11:50:43.552" v="36"/>
        <pc:sldMkLst>
          <pc:docMk/>
          <pc:sldMk cId="1202439892" sldId="414"/>
        </pc:sldMkLst>
        <pc:spChg chg="add del">
          <ac:chgData name="Bill Lowe" userId="b1ef75b2-b558-4416-9a07-dea5afc53fba" providerId="ADAL" clId="{3C3407E7-05BA-44F4-9361-31C817CA64B0}" dt="2023-05-10T11:50:43.552" v="36"/>
          <ac:spMkLst>
            <pc:docMk/>
            <pc:sldMk cId="1202439892" sldId="414"/>
            <ac:spMk id="10" creationId="{46C2E80F-49A6-4372-B103-219D417A55ED}"/>
          </ac:spMkLst>
        </pc:spChg>
      </pc:sldChg>
      <pc:sldChg chg="modSp add">
        <pc:chgData name="Bill Lowe" userId="b1ef75b2-b558-4416-9a07-dea5afc53fba" providerId="ADAL" clId="{3C3407E7-05BA-44F4-9361-31C817CA64B0}" dt="2023-05-11T11:44:10.450" v="306"/>
        <pc:sldMkLst>
          <pc:docMk/>
          <pc:sldMk cId="2051401749" sldId="415"/>
        </pc:sldMkLst>
        <pc:graphicFrameChg chg="mod">
          <ac:chgData name="Bill Lowe" userId="b1ef75b2-b558-4416-9a07-dea5afc53fba" providerId="ADAL" clId="{3C3407E7-05BA-44F4-9361-31C817CA64B0}" dt="2023-05-11T11:44:10.450" v="306"/>
          <ac:graphicFrameMkLst>
            <pc:docMk/>
            <pc:sldMk cId="2051401749" sldId="415"/>
            <ac:graphicFrameMk id="5" creationId="{39247C17-235B-43AE-8971-58F827510A24}"/>
          </ac:graphicFrameMkLst>
        </pc:graphicFrameChg>
      </pc:sldChg>
      <pc:sldChg chg="addSp delSp add del setBg delDesignElem">
        <pc:chgData name="Bill Lowe" userId="b1ef75b2-b558-4416-9a07-dea5afc53fba" providerId="ADAL" clId="{3C3407E7-05BA-44F4-9361-31C817CA64B0}" dt="2023-05-10T11:50:43.552" v="36"/>
        <pc:sldMkLst>
          <pc:docMk/>
          <pc:sldMk cId="2693693879" sldId="415"/>
        </pc:sldMkLst>
        <pc:spChg chg="add del">
          <ac:chgData name="Bill Lowe" userId="b1ef75b2-b558-4416-9a07-dea5afc53fba" providerId="ADAL" clId="{3C3407E7-05BA-44F4-9361-31C817CA64B0}" dt="2023-05-10T11:50:43.552" v="36"/>
          <ac:spMkLst>
            <pc:docMk/>
            <pc:sldMk cId="2693693879" sldId="415"/>
            <ac:spMk id="10" creationId="{46C2E80F-49A6-4372-B103-219D417A55ED}"/>
          </ac:spMkLst>
        </pc:spChg>
      </pc:sldChg>
      <pc:sldChg chg="addSp delSp add del setBg delDesignElem">
        <pc:chgData name="Bill Lowe" userId="b1ef75b2-b558-4416-9a07-dea5afc53fba" providerId="ADAL" clId="{3C3407E7-05BA-44F4-9361-31C817CA64B0}" dt="2023-05-10T11:51:31.831" v="47"/>
        <pc:sldMkLst>
          <pc:docMk/>
          <pc:sldMk cId="147685021" sldId="416"/>
        </pc:sldMkLst>
        <pc:spChg chg="add del">
          <ac:chgData name="Bill Lowe" userId="b1ef75b2-b558-4416-9a07-dea5afc53fba" providerId="ADAL" clId="{3C3407E7-05BA-44F4-9361-31C817CA64B0}" dt="2023-05-10T11:51:31.831" v="47"/>
          <ac:spMkLst>
            <pc:docMk/>
            <pc:sldMk cId="147685021" sldId="416"/>
            <ac:spMk id="137" creationId="{569C1A01-6FB5-43CE-ADCC-936728ACAC0D}"/>
          </ac:spMkLst>
        </pc:spChg>
        <pc:picChg chg="add del">
          <ac:chgData name="Bill Lowe" userId="b1ef75b2-b558-4416-9a07-dea5afc53fba" providerId="ADAL" clId="{3C3407E7-05BA-44F4-9361-31C817CA64B0}" dt="2023-05-10T11:51:31.831" v="47"/>
          <ac:picMkLst>
            <pc:docMk/>
            <pc:sldMk cId="147685021" sldId="416"/>
            <ac:picMk id="1029" creationId="{EE09A529-E47C-4634-BB98-0A9526C372B4}"/>
          </ac:picMkLst>
        </pc:picChg>
      </pc:sldChg>
      <pc:sldChg chg="add">
        <pc:chgData name="Bill Lowe" userId="b1ef75b2-b558-4416-9a07-dea5afc53fba" providerId="ADAL" clId="{3C3407E7-05BA-44F4-9361-31C817CA64B0}" dt="2023-05-10T11:51:31.877" v="48"/>
        <pc:sldMkLst>
          <pc:docMk/>
          <pc:sldMk cId="2030531594" sldId="416"/>
        </pc:sldMkLst>
      </pc:sldChg>
      <pc:sldChg chg="add del">
        <pc:chgData name="Bill Lowe" userId="b1ef75b2-b558-4416-9a07-dea5afc53fba" providerId="ADAL" clId="{3C3407E7-05BA-44F4-9361-31C817CA64B0}" dt="2023-05-10T11:54:01.224" v="70" actId="47"/>
        <pc:sldMkLst>
          <pc:docMk/>
          <pc:sldMk cId="1358855241" sldId="417"/>
        </pc:sldMkLst>
      </pc:sldChg>
    </pc:docChg>
  </pc:docChgLst>
  <pc:docChgLst>
    <pc:chgData name="Mari Lalor" userId="f61fcd7f-c9a8-475a-bb27-34ecb5ba4b2f" providerId="ADAL" clId="{F6664E51-2CF6-4FB1-B74D-1ED788337E8F}"/>
    <pc:docChg chg="undo custSel addSld delSld modSld modMainMaster">
      <pc:chgData name="Mari Lalor" userId="f61fcd7f-c9a8-475a-bb27-34ecb5ba4b2f" providerId="ADAL" clId="{F6664E51-2CF6-4FB1-B74D-1ED788337E8F}" dt="2022-11-16T12:12:21.835" v="176" actId="478"/>
      <pc:docMkLst>
        <pc:docMk/>
      </pc:docMkLst>
      <pc:sldChg chg="modSp mod">
        <pc:chgData name="Mari Lalor" userId="f61fcd7f-c9a8-475a-bb27-34ecb5ba4b2f" providerId="ADAL" clId="{F6664E51-2CF6-4FB1-B74D-1ED788337E8F}" dt="2022-11-16T11:41:17.321" v="28" actId="207"/>
        <pc:sldMkLst>
          <pc:docMk/>
          <pc:sldMk cId="2617650754" sldId="260"/>
        </pc:sldMkLst>
        <pc:spChg chg="mod">
          <ac:chgData name="Mari Lalor" userId="f61fcd7f-c9a8-475a-bb27-34ecb5ba4b2f" providerId="ADAL" clId="{F6664E51-2CF6-4FB1-B74D-1ED788337E8F}" dt="2022-11-16T11:41:17.321" v="28" actId="207"/>
          <ac:spMkLst>
            <pc:docMk/>
            <pc:sldMk cId="2617650754" sldId="260"/>
            <ac:spMk id="34" creationId="{3A372E42-E497-7804-5E8D-CC37F52301EB}"/>
          </ac:spMkLst>
        </pc:spChg>
      </pc:sldChg>
      <pc:sldChg chg="add setBg">
        <pc:chgData name="Mari Lalor" userId="f61fcd7f-c9a8-475a-bb27-34ecb5ba4b2f" providerId="ADAL" clId="{F6664E51-2CF6-4FB1-B74D-1ED788337E8F}" dt="2022-11-16T11:51:48.329" v="70"/>
        <pc:sldMkLst>
          <pc:docMk/>
          <pc:sldMk cId="3271151630" sldId="263"/>
        </pc:sldMkLst>
      </pc:sldChg>
      <pc:sldChg chg="new del">
        <pc:chgData name="Mari Lalor" userId="f61fcd7f-c9a8-475a-bb27-34ecb5ba4b2f" providerId="ADAL" clId="{F6664E51-2CF6-4FB1-B74D-1ED788337E8F}" dt="2022-11-16T12:02:23.074" v="113" actId="680"/>
        <pc:sldMkLst>
          <pc:docMk/>
          <pc:sldMk cId="1908545368" sldId="264"/>
        </pc:sldMkLst>
      </pc:sldChg>
      <pc:sldChg chg="new del">
        <pc:chgData name="Mari Lalor" userId="f61fcd7f-c9a8-475a-bb27-34ecb5ba4b2f" providerId="ADAL" clId="{F6664E51-2CF6-4FB1-B74D-1ED788337E8F}" dt="2022-11-16T12:02:33.197" v="115" actId="680"/>
        <pc:sldMkLst>
          <pc:docMk/>
          <pc:sldMk cId="1930023783" sldId="264"/>
        </pc:sldMkLst>
      </pc:sldChg>
      <pc:sldMasterChg chg="addSldLayout modSldLayout sldLayoutOrd">
        <pc:chgData name="Mari Lalor" userId="f61fcd7f-c9a8-475a-bb27-34ecb5ba4b2f" providerId="ADAL" clId="{F6664E51-2CF6-4FB1-B74D-1ED788337E8F}" dt="2022-11-16T12:12:21.835" v="176" actId="478"/>
        <pc:sldMasterMkLst>
          <pc:docMk/>
          <pc:sldMasterMk cId="3161973894" sldId="2147483648"/>
        </pc:sldMasterMkLst>
        <pc:sldLayoutChg chg="addSp delSp modSp mod ord setBg">
          <pc:chgData name="Mari Lalor" userId="f61fcd7f-c9a8-475a-bb27-34ecb5ba4b2f" providerId="ADAL" clId="{F6664E51-2CF6-4FB1-B74D-1ED788337E8F}" dt="2022-11-16T12:12:21.835" v="176" actId="478"/>
          <pc:sldLayoutMkLst>
            <pc:docMk/>
            <pc:sldMasterMk cId="3161973894" sldId="2147483648"/>
            <pc:sldLayoutMk cId="3960071710" sldId="2147483649"/>
          </pc:sldLayoutMkLst>
          <pc:spChg chg="del">
            <ac:chgData name="Mari Lalor" userId="f61fcd7f-c9a8-475a-bb27-34ecb5ba4b2f" providerId="ADAL" clId="{F6664E51-2CF6-4FB1-B74D-1ED788337E8F}" dt="2022-11-16T11:56:19.813" v="75" actId="478"/>
            <ac:spMkLst>
              <pc:docMk/>
              <pc:sldMasterMk cId="3161973894" sldId="2147483648"/>
              <pc:sldLayoutMk cId="3960071710" sldId="2147483649"/>
              <ac:spMk id="2" creationId="{22700D7A-4A33-08AA-2475-E5B5F25EF5B0}"/>
            </ac:spMkLst>
          </pc:spChg>
          <pc:spChg chg="del">
            <ac:chgData name="Mari Lalor" userId="f61fcd7f-c9a8-475a-bb27-34ecb5ba4b2f" providerId="ADAL" clId="{F6664E51-2CF6-4FB1-B74D-1ED788337E8F}" dt="2022-11-16T11:56:21.033" v="76" actId="478"/>
            <ac:spMkLst>
              <pc:docMk/>
              <pc:sldMasterMk cId="3161973894" sldId="2147483648"/>
              <pc:sldLayoutMk cId="3960071710" sldId="2147483649"/>
              <ac:spMk id="3" creationId="{29AF355F-99E2-5CCC-E5AB-480C44565C72}"/>
            </ac:spMkLst>
          </pc:spChg>
          <pc:spChg chg="del">
            <ac:chgData name="Mari Lalor" userId="f61fcd7f-c9a8-475a-bb27-34ecb5ba4b2f" providerId="ADAL" clId="{F6664E51-2CF6-4FB1-B74D-1ED788337E8F}" dt="2022-11-16T12:08:08.334" v="149" actId="478"/>
            <ac:spMkLst>
              <pc:docMk/>
              <pc:sldMasterMk cId="3161973894" sldId="2147483648"/>
              <pc:sldLayoutMk cId="3960071710" sldId="2147483649"/>
              <ac:spMk id="4" creationId="{EFB09A76-F6B9-A54F-0CF8-E641DF034D45}"/>
            </ac:spMkLst>
          </pc:spChg>
          <pc:spChg chg="add del mod">
            <ac:chgData name="Mari Lalor" userId="f61fcd7f-c9a8-475a-bb27-34ecb5ba4b2f" providerId="ADAL" clId="{F6664E51-2CF6-4FB1-B74D-1ED788337E8F}" dt="2022-11-16T12:07:55.402" v="148" actId="478"/>
            <ac:spMkLst>
              <pc:docMk/>
              <pc:sldMasterMk cId="3161973894" sldId="2147483648"/>
              <pc:sldLayoutMk cId="3960071710" sldId="2147483649"/>
              <ac:spMk id="7" creationId="{C830C7A9-96DC-2703-CD6E-A7170F07EAD8}"/>
            </ac:spMkLst>
          </pc:spChg>
          <pc:spChg chg="add del mod">
            <ac:chgData name="Mari Lalor" userId="f61fcd7f-c9a8-475a-bb27-34ecb5ba4b2f" providerId="ADAL" clId="{F6664E51-2CF6-4FB1-B74D-1ED788337E8F}" dt="2022-11-16T12:11:14.885" v="174" actId="478"/>
            <ac:spMkLst>
              <pc:docMk/>
              <pc:sldMasterMk cId="3161973894" sldId="2147483648"/>
              <pc:sldLayoutMk cId="3960071710" sldId="2147483649"/>
              <ac:spMk id="10" creationId="{D56ABFB6-0EA3-2508-59AB-F81230017B60}"/>
            </ac:spMkLst>
          </pc:spChg>
          <pc:spChg chg="add del mod">
            <ac:chgData name="Mari Lalor" userId="f61fcd7f-c9a8-475a-bb27-34ecb5ba4b2f" providerId="ADAL" clId="{F6664E51-2CF6-4FB1-B74D-1ED788337E8F}" dt="2022-11-16T12:11:14.885" v="174" actId="478"/>
            <ac:spMkLst>
              <pc:docMk/>
              <pc:sldMasterMk cId="3161973894" sldId="2147483648"/>
              <pc:sldLayoutMk cId="3960071710" sldId="2147483649"/>
              <ac:spMk id="11" creationId="{D6CA4FD3-CF26-E4CD-895D-6E6E995D0234}"/>
            </ac:spMkLst>
          </pc:spChg>
          <pc:spChg chg="add del mod">
            <ac:chgData name="Mari Lalor" userId="f61fcd7f-c9a8-475a-bb27-34ecb5ba4b2f" providerId="ADAL" clId="{F6664E51-2CF6-4FB1-B74D-1ED788337E8F}" dt="2022-11-16T12:11:14.885" v="174" actId="478"/>
            <ac:spMkLst>
              <pc:docMk/>
              <pc:sldMasterMk cId="3161973894" sldId="2147483648"/>
              <pc:sldLayoutMk cId="3960071710" sldId="2147483649"/>
              <ac:spMk id="12" creationId="{5E11C405-3E09-C9CD-C4B5-438124E7B329}"/>
            </ac:spMkLst>
          </pc:spChg>
          <pc:spChg chg="add del mod">
            <ac:chgData name="Mari Lalor" userId="f61fcd7f-c9a8-475a-bb27-34ecb5ba4b2f" providerId="ADAL" clId="{F6664E51-2CF6-4FB1-B74D-1ED788337E8F}" dt="2022-11-16T12:11:14.885" v="174" actId="478"/>
            <ac:spMkLst>
              <pc:docMk/>
              <pc:sldMasterMk cId="3161973894" sldId="2147483648"/>
              <pc:sldLayoutMk cId="3960071710" sldId="2147483649"/>
              <ac:spMk id="13" creationId="{FA3FDD0B-7F5D-98AF-469E-969C504F8D85}"/>
            </ac:spMkLst>
          </pc:spChg>
          <pc:spChg chg="add del mod">
            <ac:chgData name="Mari Lalor" userId="f61fcd7f-c9a8-475a-bb27-34ecb5ba4b2f" providerId="ADAL" clId="{F6664E51-2CF6-4FB1-B74D-1ED788337E8F}" dt="2022-11-16T12:11:14.885" v="174" actId="478"/>
            <ac:spMkLst>
              <pc:docMk/>
              <pc:sldMasterMk cId="3161973894" sldId="2147483648"/>
              <pc:sldLayoutMk cId="3960071710" sldId="2147483649"/>
              <ac:spMk id="14" creationId="{3ACA6DFC-2873-1DA0-E5ED-7BD2BCFA22B5}"/>
            </ac:spMkLst>
          </pc:spChg>
          <pc:spChg chg="add del mod">
            <ac:chgData name="Mari Lalor" userId="f61fcd7f-c9a8-475a-bb27-34ecb5ba4b2f" providerId="ADAL" clId="{F6664E51-2CF6-4FB1-B74D-1ED788337E8F}" dt="2022-11-16T12:11:14.885" v="174" actId="478"/>
            <ac:spMkLst>
              <pc:docMk/>
              <pc:sldMasterMk cId="3161973894" sldId="2147483648"/>
              <pc:sldLayoutMk cId="3960071710" sldId="2147483649"/>
              <ac:spMk id="15" creationId="{C8C979BE-4BD7-5F66-D2EF-2D3E9BE2578A}"/>
            </ac:spMkLst>
          </pc:spChg>
          <pc:spChg chg="add del mod">
            <ac:chgData name="Mari Lalor" userId="f61fcd7f-c9a8-475a-bb27-34ecb5ba4b2f" providerId="ADAL" clId="{F6664E51-2CF6-4FB1-B74D-1ED788337E8F}" dt="2022-11-16T12:11:14.885" v="174" actId="478"/>
            <ac:spMkLst>
              <pc:docMk/>
              <pc:sldMasterMk cId="3161973894" sldId="2147483648"/>
              <pc:sldLayoutMk cId="3960071710" sldId="2147483649"/>
              <ac:spMk id="20" creationId="{6DB0545F-966E-C0EF-9E5C-10107FAC3F7B}"/>
            </ac:spMkLst>
          </pc:spChg>
          <pc:spChg chg="add mod">
            <ac:chgData name="Mari Lalor" userId="f61fcd7f-c9a8-475a-bb27-34ecb5ba4b2f" providerId="ADAL" clId="{F6664E51-2CF6-4FB1-B74D-1ED788337E8F}" dt="2022-11-16T12:08:09.031" v="150"/>
            <ac:spMkLst>
              <pc:docMk/>
              <pc:sldMasterMk cId="3161973894" sldId="2147483648"/>
              <pc:sldLayoutMk cId="3960071710" sldId="2147483649"/>
              <ac:spMk id="22" creationId="{94396B6F-F7A4-31D7-AD03-43BE1408EB4F}"/>
            </ac:spMkLst>
          </pc:spChg>
          <pc:picChg chg="add del mod">
            <ac:chgData name="Mari Lalor" userId="f61fcd7f-c9a8-475a-bb27-34ecb5ba4b2f" providerId="ADAL" clId="{F6664E51-2CF6-4FB1-B74D-1ED788337E8F}" dt="2022-11-16T12:01:22.705" v="109" actId="478"/>
            <ac:picMkLst>
              <pc:docMk/>
              <pc:sldMasterMk cId="3161973894" sldId="2147483648"/>
              <pc:sldLayoutMk cId="3960071710" sldId="2147483649"/>
              <ac:picMk id="8" creationId="{CAE81754-E606-5CA3-B82A-250EC139139F}"/>
            </ac:picMkLst>
          </pc:picChg>
          <pc:picChg chg="add del mod">
            <ac:chgData name="Mari Lalor" userId="f61fcd7f-c9a8-475a-bb27-34ecb5ba4b2f" providerId="ADAL" clId="{F6664E51-2CF6-4FB1-B74D-1ED788337E8F}" dt="2022-11-16T12:11:14.885" v="174" actId="478"/>
            <ac:picMkLst>
              <pc:docMk/>
              <pc:sldMasterMk cId="3161973894" sldId="2147483648"/>
              <pc:sldLayoutMk cId="3960071710" sldId="2147483649"/>
              <ac:picMk id="16" creationId="{56C62F22-696F-C290-9591-E7A3C099A81F}"/>
            </ac:picMkLst>
          </pc:picChg>
          <pc:picChg chg="add del mod">
            <ac:chgData name="Mari Lalor" userId="f61fcd7f-c9a8-475a-bb27-34ecb5ba4b2f" providerId="ADAL" clId="{F6664E51-2CF6-4FB1-B74D-1ED788337E8F}" dt="2022-11-16T12:11:14.885" v="174" actId="478"/>
            <ac:picMkLst>
              <pc:docMk/>
              <pc:sldMasterMk cId="3161973894" sldId="2147483648"/>
              <pc:sldLayoutMk cId="3960071710" sldId="2147483649"/>
              <ac:picMk id="17" creationId="{5A519BB1-A024-4742-8D2C-DE3C85502B56}"/>
            </ac:picMkLst>
          </pc:picChg>
          <pc:picChg chg="add del mod">
            <ac:chgData name="Mari Lalor" userId="f61fcd7f-c9a8-475a-bb27-34ecb5ba4b2f" providerId="ADAL" clId="{F6664E51-2CF6-4FB1-B74D-1ED788337E8F}" dt="2022-11-16T12:11:14.885" v="174" actId="478"/>
            <ac:picMkLst>
              <pc:docMk/>
              <pc:sldMasterMk cId="3161973894" sldId="2147483648"/>
              <pc:sldLayoutMk cId="3960071710" sldId="2147483649"/>
              <ac:picMk id="18" creationId="{6E4D5000-A6F7-D3D6-11A0-CC009530C18A}"/>
            </ac:picMkLst>
          </pc:picChg>
          <pc:picChg chg="add del mod">
            <ac:chgData name="Mari Lalor" userId="f61fcd7f-c9a8-475a-bb27-34ecb5ba4b2f" providerId="ADAL" clId="{F6664E51-2CF6-4FB1-B74D-1ED788337E8F}" dt="2022-11-16T12:11:14.885" v="174" actId="478"/>
            <ac:picMkLst>
              <pc:docMk/>
              <pc:sldMasterMk cId="3161973894" sldId="2147483648"/>
              <pc:sldLayoutMk cId="3960071710" sldId="2147483649"/>
              <ac:picMk id="19" creationId="{ABD119CE-8319-E61C-A366-C0E110ED3FD6}"/>
            </ac:picMkLst>
          </pc:picChg>
          <pc:picChg chg="add del mod">
            <ac:chgData name="Mari Lalor" userId="f61fcd7f-c9a8-475a-bb27-34ecb5ba4b2f" providerId="ADAL" clId="{F6664E51-2CF6-4FB1-B74D-1ED788337E8F}" dt="2022-11-16T12:09:52.454" v="169" actId="478"/>
            <ac:picMkLst>
              <pc:docMk/>
              <pc:sldMasterMk cId="3161973894" sldId="2147483648"/>
              <pc:sldLayoutMk cId="3960071710" sldId="2147483649"/>
              <ac:picMk id="21" creationId="{5401C906-1CB4-4B48-961C-22BFCFE95CEA}"/>
            </ac:picMkLst>
          </pc:picChg>
          <pc:picChg chg="add del mod">
            <ac:chgData name="Mari Lalor" userId="f61fcd7f-c9a8-475a-bb27-34ecb5ba4b2f" providerId="ADAL" clId="{F6664E51-2CF6-4FB1-B74D-1ED788337E8F}" dt="2022-11-16T12:12:21.835" v="176" actId="478"/>
            <ac:picMkLst>
              <pc:docMk/>
              <pc:sldMasterMk cId="3161973894" sldId="2147483648"/>
              <pc:sldLayoutMk cId="3960071710" sldId="2147483649"/>
              <ac:picMk id="24" creationId="{C712CC27-BAC1-C233-56B7-2BD0A4959A74}"/>
            </ac:picMkLst>
          </pc:picChg>
          <pc:cxnChg chg="add del mod">
            <ac:chgData name="Mari Lalor" userId="f61fcd7f-c9a8-475a-bb27-34ecb5ba4b2f" providerId="ADAL" clId="{F6664E51-2CF6-4FB1-B74D-1ED788337E8F}" dt="2022-11-16T12:09:09.452" v="159" actId="478"/>
            <ac:cxnSpMkLst>
              <pc:docMk/>
              <pc:sldMasterMk cId="3161973894" sldId="2147483648"/>
              <pc:sldLayoutMk cId="3960071710" sldId="2147483649"/>
              <ac:cxnSpMk id="9" creationId="{FB2A7C0C-5DAD-DB7A-790B-1C37690D1CB9}"/>
            </ac:cxnSpMkLst>
          </pc:cxnChg>
          <pc:cxnChg chg="add del mod">
            <ac:chgData name="Mari Lalor" userId="f61fcd7f-c9a8-475a-bb27-34ecb5ba4b2f" providerId="ADAL" clId="{F6664E51-2CF6-4FB1-B74D-1ED788337E8F}" dt="2022-11-16T12:11:43.348" v="175" actId="478"/>
            <ac:cxnSpMkLst>
              <pc:docMk/>
              <pc:sldMasterMk cId="3161973894" sldId="2147483648"/>
              <pc:sldLayoutMk cId="3960071710" sldId="2147483649"/>
              <ac:cxnSpMk id="23" creationId="{D9BA982B-F069-F29A-6D08-0B00BC5CF6B4}"/>
            </ac:cxnSpMkLst>
          </pc:cxnChg>
        </pc:sldLayoutChg>
        <pc:sldLayoutChg chg="addSp delSp modSp mod">
          <pc:chgData name="Mari Lalor" userId="f61fcd7f-c9a8-475a-bb27-34ecb5ba4b2f" providerId="ADAL" clId="{F6664E51-2CF6-4FB1-B74D-1ED788337E8F}" dt="2022-11-16T11:48:52.799" v="60" actId="207"/>
          <pc:sldLayoutMkLst>
            <pc:docMk/>
            <pc:sldMasterMk cId="3161973894" sldId="2147483648"/>
            <pc:sldLayoutMk cId="4060644512" sldId="2147483650"/>
          </pc:sldLayoutMkLst>
          <pc:spChg chg="mod">
            <ac:chgData name="Mari Lalor" userId="f61fcd7f-c9a8-475a-bb27-34ecb5ba4b2f" providerId="ADAL" clId="{F6664E51-2CF6-4FB1-B74D-1ED788337E8F}" dt="2022-11-16T11:48:50.296" v="59" actId="207"/>
            <ac:spMkLst>
              <pc:docMk/>
              <pc:sldMasterMk cId="3161973894" sldId="2147483648"/>
              <pc:sldLayoutMk cId="4060644512" sldId="2147483650"/>
              <ac:spMk id="2" creationId="{803EBD4B-FF7A-4CF5-F052-4FCB0CC1ED75}"/>
            </ac:spMkLst>
          </pc:spChg>
          <pc:spChg chg="mod">
            <ac:chgData name="Mari Lalor" userId="f61fcd7f-c9a8-475a-bb27-34ecb5ba4b2f" providerId="ADAL" clId="{F6664E51-2CF6-4FB1-B74D-1ED788337E8F}" dt="2022-11-16T11:48:52.799" v="60" actId="207"/>
            <ac:spMkLst>
              <pc:docMk/>
              <pc:sldMasterMk cId="3161973894" sldId="2147483648"/>
              <pc:sldLayoutMk cId="4060644512" sldId="2147483650"/>
              <ac:spMk id="3" creationId="{A916595E-3C3E-9356-6022-7A8E19B7C107}"/>
            </ac:spMkLst>
          </pc:spChg>
          <pc:spChg chg="del ord">
            <ac:chgData name="Mari Lalor" userId="f61fcd7f-c9a8-475a-bb27-34ecb5ba4b2f" providerId="ADAL" clId="{F6664E51-2CF6-4FB1-B74D-1ED788337E8F}" dt="2022-11-16T11:28:04.145" v="6" actId="21"/>
            <ac:spMkLst>
              <pc:docMk/>
              <pc:sldMasterMk cId="3161973894" sldId="2147483648"/>
              <pc:sldLayoutMk cId="4060644512" sldId="2147483650"/>
              <ac:spMk id="4" creationId="{CD647E54-AA29-9CD4-9827-D0C1632D9BAB}"/>
            </ac:spMkLst>
          </pc:spChg>
          <pc:spChg chg="mod">
            <ac:chgData name="Mari Lalor" userId="f61fcd7f-c9a8-475a-bb27-34ecb5ba4b2f" providerId="ADAL" clId="{F6664E51-2CF6-4FB1-B74D-1ED788337E8F}" dt="2022-11-16T11:28:28.764" v="7" actId="2711"/>
            <ac:spMkLst>
              <pc:docMk/>
              <pc:sldMasterMk cId="3161973894" sldId="2147483648"/>
              <pc:sldLayoutMk cId="4060644512" sldId="2147483650"/>
              <ac:spMk id="5" creationId="{366DAC86-A960-454B-1696-EE629433CBAB}"/>
            </ac:spMkLst>
          </pc:spChg>
          <pc:spChg chg="mod">
            <ac:chgData name="Mari Lalor" userId="f61fcd7f-c9a8-475a-bb27-34ecb5ba4b2f" providerId="ADAL" clId="{F6664E51-2CF6-4FB1-B74D-1ED788337E8F}" dt="2022-11-16T11:28:28.764" v="7" actId="2711"/>
            <ac:spMkLst>
              <pc:docMk/>
              <pc:sldMasterMk cId="3161973894" sldId="2147483648"/>
              <pc:sldLayoutMk cId="4060644512" sldId="2147483650"/>
              <ac:spMk id="6" creationId="{5EDD721B-D7A0-C0A3-0532-29E90160245B}"/>
            </ac:spMkLst>
          </pc:spChg>
          <pc:spChg chg="add mod ord">
            <ac:chgData name="Mari Lalor" userId="f61fcd7f-c9a8-475a-bb27-34ecb5ba4b2f" providerId="ADAL" clId="{F6664E51-2CF6-4FB1-B74D-1ED788337E8F}" dt="2022-11-16T11:28:28.764" v="7" actId="2711"/>
            <ac:spMkLst>
              <pc:docMk/>
              <pc:sldMasterMk cId="3161973894" sldId="2147483648"/>
              <pc:sldLayoutMk cId="4060644512" sldId="2147483650"/>
              <ac:spMk id="10" creationId="{788EEFAF-0B4C-2BC7-7C60-8798AEE036EE}"/>
            </ac:spMkLst>
          </pc:spChg>
          <pc:picChg chg="add mod">
            <ac:chgData name="Mari Lalor" userId="f61fcd7f-c9a8-475a-bb27-34ecb5ba4b2f" providerId="ADAL" clId="{F6664E51-2CF6-4FB1-B74D-1ED788337E8F}" dt="2022-11-16T11:28:28.764" v="7" actId="2711"/>
            <ac:picMkLst>
              <pc:docMk/>
              <pc:sldMasterMk cId="3161973894" sldId="2147483648"/>
              <pc:sldLayoutMk cId="4060644512" sldId="2147483650"/>
              <ac:picMk id="7" creationId="{668E9446-4390-C04B-01F3-7C89DA533175}"/>
            </ac:picMkLst>
          </pc:picChg>
          <pc:picChg chg="add mod">
            <ac:chgData name="Mari Lalor" userId="f61fcd7f-c9a8-475a-bb27-34ecb5ba4b2f" providerId="ADAL" clId="{F6664E51-2CF6-4FB1-B74D-1ED788337E8F}" dt="2022-11-16T11:28:28.764" v="7" actId="2711"/>
            <ac:picMkLst>
              <pc:docMk/>
              <pc:sldMasterMk cId="3161973894" sldId="2147483648"/>
              <pc:sldLayoutMk cId="4060644512" sldId="2147483650"/>
              <ac:picMk id="9" creationId="{E54EC85F-C595-F423-55D9-B8B5775FD696}"/>
            </ac:picMkLst>
          </pc:picChg>
          <pc:cxnChg chg="add mod">
            <ac:chgData name="Mari Lalor" userId="f61fcd7f-c9a8-475a-bb27-34ecb5ba4b2f" providerId="ADAL" clId="{F6664E51-2CF6-4FB1-B74D-1ED788337E8F}" dt="2022-11-16T11:28:28.764" v="7" actId="2711"/>
            <ac:cxnSpMkLst>
              <pc:docMk/>
              <pc:sldMasterMk cId="3161973894" sldId="2147483648"/>
              <pc:sldLayoutMk cId="4060644512" sldId="2147483650"/>
              <ac:cxnSpMk id="8" creationId="{003F5479-2EE1-1706-3CA8-0B40E3912024}"/>
            </ac:cxnSpMkLst>
          </pc:cxnChg>
        </pc:sldLayoutChg>
        <pc:sldLayoutChg chg="addSp modSp mod ord setBg">
          <pc:chgData name="Mari Lalor" userId="f61fcd7f-c9a8-475a-bb27-34ecb5ba4b2f" providerId="ADAL" clId="{F6664E51-2CF6-4FB1-B74D-1ED788337E8F}" dt="2022-11-16T11:58:38.294" v="96" actId="113"/>
          <pc:sldLayoutMkLst>
            <pc:docMk/>
            <pc:sldMasterMk cId="3161973894" sldId="2147483648"/>
            <pc:sldLayoutMk cId="2345128247" sldId="2147483651"/>
          </pc:sldLayoutMkLst>
          <pc:spChg chg="mod">
            <ac:chgData name="Mari Lalor" userId="f61fcd7f-c9a8-475a-bb27-34ecb5ba4b2f" providerId="ADAL" clId="{F6664E51-2CF6-4FB1-B74D-1ED788337E8F}" dt="2022-11-16T11:58:38.294" v="96" actId="113"/>
            <ac:spMkLst>
              <pc:docMk/>
              <pc:sldMasterMk cId="3161973894" sldId="2147483648"/>
              <pc:sldLayoutMk cId="2345128247" sldId="2147483651"/>
              <ac:spMk id="2" creationId="{FE6A0DB4-E8CB-3D96-89E2-4C7E2AC6A31F}"/>
            </ac:spMkLst>
          </pc:spChg>
          <pc:spChg chg="mod">
            <ac:chgData name="Mari Lalor" userId="f61fcd7f-c9a8-475a-bb27-34ecb5ba4b2f" providerId="ADAL" clId="{F6664E51-2CF6-4FB1-B74D-1ED788337E8F}" dt="2022-11-16T11:57:58.999" v="92" actId="207"/>
            <ac:spMkLst>
              <pc:docMk/>
              <pc:sldMasterMk cId="3161973894" sldId="2147483648"/>
              <pc:sldLayoutMk cId="2345128247" sldId="2147483651"/>
              <ac:spMk id="3" creationId="{E9DF700F-648D-C47F-C33A-7F883B5C5785}"/>
            </ac:spMkLst>
          </pc:spChg>
          <pc:spChg chg="add mod">
            <ac:chgData name="Mari Lalor" userId="f61fcd7f-c9a8-475a-bb27-34ecb5ba4b2f" providerId="ADAL" clId="{F6664E51-2CF6-4FB1-B74D-1ED788337E8F}" dt="2022-11-16T11:58:08.992" v="93"/>
            <ac:spMkLst>
              <pc:docMk/>
              <pc:sldMasterMk cId="3161973894" sldId="2147483648"/>
              <pc:sldLayoutMk cId="2345128247" sldId="2147483651"/>
              <ac:spMk id="9" creationId="{2654DD6D-2F2C-A352-EDAC-E36484980F18}"/>
            </ac:spMkLst>
          </pc:spChg>
          <pc:picChg chg="add mod">
            <ac:chgData name="Mari Lalor" userId="f61fcd7f-c9a8-475a-bb27-34ecb5ba4b2f" providerId="ADAL" clId="{F6664E51-2CF6-4FB1-B74D-1ED788337E8F}" dt="2022-11-16T11:56:58.585" v="82" actId="1076"/>
            <ac:picMkLst>
              <pc:docMk/>
              <pc:sldMasterMk cId="3161973894" sldId="2147483648"/>
              <pc:sldLayoutMk cId="2345128247" sldId="2147483651"/>
              <ac:picMk id="7" creationId="{3E54D699-B7FC-5CF7-F0C4-F32A49BD2D64}"/>
            </ac:picMkLst>
          </pc:picChg>
          <pc:cxnChg chg="add mod">
            <ac:chgData name="Mari Lalor" userId="f61fcd7f-c9a8-475a-bb27-34ecb5ba4b2f" providerId="ADAL" clId="{F6664E51-2CF6-4FB1-B74D-1ED788337E8F}" dt="2022-11-16T11:57:52.131" v="91"/>
            <ac:cxnSpMkLst>
              <pc:docMk/>
              <pc:sldMasterMk cId="3161973894" sldId="2147483648"/>
              <pc:sldLayoutMk cId="2345128247" sldId="2147483651"/>
              <ac:cxnSpMk id="8" creationId="{E9CF51DD-1B2F-60EB-1AD0-2179B0A39752}"/>
            </ac:cxnSpMkLst>
          </pc:cxnChg>
        </pc:sldLayoutChg>
        <pc:sldLayoutChg chg="addSp delSp modSp mod ord setBg">
          <pc:chgData name="Mari Lalor" userId="f61fcd7f-c9a8-475a-bb27-34ecb5ba4b2f" providerId="ADAL" clId="{F6664E51-2CF6-4FB1-B74D-1ED788337E8F}" dt="2022-11-16T12:09:45.083" v="168" actId="478"/>
          <pc:sldLayoutMkLst>
            <pc:docMk/>
            <pc:sldMasterMk cId="3161973894" sldId="2147483648"/>
            <pc:sldLayoutMk cId="70571695" sldId="2147483654"/>
          </pc:sldLayoutMkLst>
          <pc:spChg chg="mod">
            <ac:chgData name="Mari Lalor" userId="f61fcd7f-c9a8-475a-bb27-34ecb5ba4b2f" providerId="ADAL" clId="{F6664E51-2CF6-4FB1-B74D-1ED788337E8F}" dt="2022-11-16T11:30:35.381" v="16" actId="404"/>
            <ac:spMkLst>
              <pc:docMk/>
              <pc:sldMasterMk cId="3161973894" sldId="2147483648"/>
              <pc:sldLayoutMk cId="70571695" sldId="2147483654"/>
              <ac:spMk id="2" creationId="{9EB8E8D3-9EAA-17E8-A339-4D79AF4430D2}"/>
            </ac:spMkLst>
          </pc:spChg>
          <pc:spChg chg="del">
            <ac:chgData name="Mari Lalor" userId="f61fcd7f-c9a8-475a-bb27-34ecb5ba4b2f" providerId="ADAL" clId="{F6664E51-2CF6-4FB1-B74D-1ED788337E8F}" dt="2022-11-16T11:50:44.975" v="67" actId="21"/>
            <ac:spMkLst>
              <pc:docMk/>
              <pc:sldMasterMk cId="3161973894" sldId="2147483648"/>
              <pc:sldLayoutMk cId="70571695" sldId="2147483654"/>
              <ac:spMk id="3" creationId="{AEEC61EB-4F27-D03E-C619-E4CA0217ADE5}"/>
            </ac:spMkLst>
          </pc:spChg>
          <pc:spChg chg="add mod">
            <ac:chgData name="Mari Lalor" userId="f61fcd7f-c9a8-475a-bb27-34ecb5ba4b2f" providerId="ADAL" clId="{F6664E51-2CF6-4FB1-B74D-1ED788337E8F}" dt="2022-11-16T11:31:30.007" v="20"/>
            <ac:spMkLst>
              <pc:docMk/>
              <pc:sldMasterMk cId="3161973894" sldId="2147483648"/>
              <pc:sldLayoutMk cId="70571695" sldId="2147483654"/>
              <ac:spMk id="7" creationId="{3A0EE800-E36F-3048-A86B-EAFF21C4455D}"/>
            </ac:spMkLst>
          </pc:spChg>
          <pc:spChg chg="add del mod">
            <ac:chgData name="Mari Lalor" userId="f61fcd7f-c9a8-475a-bb27-34ecb5ba4b2f" providerId="ADAL" clId="{F6664E51-2CF6-4FB1-B74D-1ED788337E8F}" dt="2022-11-16T11:42:59.413" v="37"/>
            <ac:spMkLst>
              <pc:docMk/>
              <pc:sldMasterMk cId="3161973894" sldId="2147483648"/>
              <pc:sldLayoutMk cId="70571695" sldId="2147483654"/>
              <ac:spMk id="8" creationId="{CF73576C-4143-4A54-A8D8-F4748B0CF965}"/>
            </ac:spMkLst>
          </pc:spChg>
          <pc:spChg chg="add mod">
            <ac:chgData name="Mari Lalor" userId="f61fcd7f-c9a8-475a-bb27-34ecb5ba4b2f" providerId="ADAL" clId="{F6664E51-2CF6-4FB1-B74D-1ED788337E8F}" dt="2022-11-16T11:50:40.652" v="66"/>
            <ac:spMkLst>
              <pc:docMk/>
              <pc:sldMasterMk cId="3161973894" sldId="2147483648"/>
              <pc:sldLayoutMk cId="70571695" sldId="2147483654"/>
              <ac:spMk id="11" creationId="{04D1ACE0-B2DD-261E-EA29-A11D04BD9296}"/>
            </ac:spMkLst>
          </pc:spChg>
          <pc:picChg chg="add mod">
            <ac:chgData name="Mari Lalor" userId="f61fcd7f-c9a8-475a-bb27-34ecb5ba4b2f" providerId="ADAL" clId="{F6664E51-2CF6-4FB1-B74D-1ED788337E8F}" dt="2022-11-16T11:30:04.230" v="11"/>
            <ac:picMkLst>
              <pc:docMk/>
              <pc:sldMasterMk cId="3161973894" sldId="2147483648"/>
              <pc:sldLayoutMk cId="70571695" sldId="2147483654"/>
              <ac:picMk id="6" creationId="{B966E6C3-108C-4796-BDBE-ED39DC38951C}"/>
            </ac:picMkLst>
          </pc:picChg>
          <pc:picChg chg="add mod">
            <ac:chgData name="Mari Lalor" userId="f61fcd7f-c9a8-475a-bb27-34ecb5ba4b2f" providerId="ADAL" clId="{F6664E51-2CF6-4FB1-B74D-1ED788337E8F}" dt="2022-11-16T12:09:38.421" v="166" actId="14100"/>
            <ac:picMkLst>
              <pc:docMk/>
              <pc:sldMasterMk cId="3161973894" sldId="2147483648"/>
              <pc:sldLayoutMk cId="70571695" sldId="2147483654"/>
              <ac:picMk id="10" creationId="{814C0599-C597-86FB-EE8B-7BF7B22CAB33}"/>
            </ac:picMkLst>
          </pc:picChg>
          <pc:picChg chg="add del mod">
            <ac:chgData name="Mari Lalor" userId="f61fcd7f-c9a8-475a-bb27-34ecb5ba4b2f" providerId="ADAL" clId="{F6664E51-2CF6-4FB1-B74D-1ED788337E8F}" dt="2022-11-16T12:09:45.083" v="168" actId="478"/>
            <ac:picMkLst>
              <pc:docMk/>
              <pc:sldMasterMk cId="3161973894" sldId="2147483648"/>
              <pc:sldLayoutMk cId="70571695" sldId="2147483654"/>
              <ac:picMk id="14" creationId="{CC6F7C4A-A77E-5BC9-7BD8-7487C926694B}"/>
            </ac:picMkLst>
          </pc:picChg>
          <pc:cxnChg chg="add del mod">
            <ac:chgData name="Mari Lalor" userId="f61fcd7f-c9a8-475a-bb27-34ecb5ba4b2f" providerId="ADAL" clId="{F6664E51-2CF6-4FB1-B74D-1ED788337E8F}" dt="2022-11-16T12:08:37.506" v="153" actId="478"/>
            <ac:cxnSpMkLst>
              <pc:docMk/>
              <pc:sldMasterMk cId="3161973894" sldId="2147483648"/>
              <pc:sldLayoutMk cId="70571695" sldId="2147483654"/>
              <ac:cxnSpMk id="9" creationId="{9C5619FA-10A0-364A-2357-0901F834354A}"/>
            </ac:cxnSpMkLst>
          </pc:cxnChg>
          <pc:cxnChg chg="add del mod">
            <ac:chgData name="Mari Lalor" userId="f61fcd7f-c9a8-475a-bb27-34ecb5ba4b2f" providerId="ADAL" clId="{F6664E51-2CF6-4FB1-B74D-1ED788337E8F}" dt="2022-11-16T12:08:59.286" v="156" actId="478"/>
            <ac:cxnSpMkLst>
              <pc:docMk/>
              <pc:sldMasterMk cId="3161973894" sldId="2147483648"/>
              <pc:sldLayoutMk cId="70571695" sldId="2147483654"/>
              <ac:cxnSpMk id="12" creationId="{D899E393-93C5-A223-488C-C6DDB4B846AE}"/>
            </ac:cxnSpMkLst>
          </pc:cxnChg>
          <pc:cxnChg chg="add mod">
            <ac:chgData name="Mari Lalor" userId="f61fcd7f-c9a8-475a-bb27-34ecb5ba4b2f" providerId="ADAL" clId="{F6664E51-2CF6-4FB1-B74D-1ED788337E8F}" dt="2022-11-16T12:08:59.663" v="157"/>
            <ac:cxnSpMkLst>
              <pc:docMk/>
              <pc:sldMasterMk cId="3161973894" sldId="2147483648"/>
              <pc:sldLayoutMk cId="70571695" sldId="2147483654"/>
              <ac:cxnSpMk id="13" creationId="{73BCF390-92FD-A728-2C03-DB35E3B429E1}"/>
            </ac:cxnSpMkLst>
          </pc:cxnChg>
        </pc:sldLayoutChg>
        <pc:sldLayoutChg chg="addSp delSp modSp mod ord">
          <pc:chgData name="Mari Lalor" userId="f61fcd7f-c9a8-475a-bb27-34ecb5ba4b2f" providerId="ADAL" clId="{F6664E51-2CF6-4FB1-B74D-1ED788337E8F}" dt="2022-11-16T12:10:13.696" v="173" actId="207"/>
          <pc:sldLayoutMkLst>
            <pc:docMk/>
            <pc:sldMasterMk cId="3161973894" sldId="2147483648"/>
            <pc:sldLayoutMk cId="3492020936" sldId="2147483655"/>
          </pc:sldLayoutMkLst>
          <pc:spChg chg="del">
            <ac:chgData name="Mari Lalor" userId="f61fcd7f-c9a8-475a-bb27-34ecb5ba4b2f" providerId="ADAL" clId="{F6664E51-2CF6-4FB1-B74D-1ED788337E8F}" dt="2022-11-16T12:10:07.096" v="171" actId="478"/>
            <ac:spMkLst>
              <pc:docMk/>
              <pc:sldMasterMk cId="3161973894" sldId="2147483648"/>
              <pc:sldLayoutMk cId="3492020936" sldId="2147483655"/>
              <ac:spMk id="2" creationId="{88DC9085-49A5-1626-3B41-4C6491875338}"/>
            </ac:spMkLst>
          </pc:spChg>
          <pc:spChg chg="add mod">
            <ac:chgData name="Mari Lalor" userId="f61fcd7f-c9a8-475a-bb27-34ecb5ba4b2f" providerId="ADAL" clId="{F6664E51-2CF6-4FB1-B74D-1ED788337E8F}" dt="2022-11-16T11:49:57.967" v="61"/>
            <ac:spMkLst>
              <pc:docMk/>
              <pc:sldMasterMk cId="3161973894" sldId="2147483648"/>
              <pc:sldLayoutMk cId="3492020936" sldId="2147483655"/>
              <ac:spMk id="6" creationId="{CC3C8421-EBC9-A123-CECC-B63C38339160}"/>
            </ac:spMkLst>
          </pc:spChg>
          <pc:spChg chg="add mod">
            <ac:chgData name="Mari Lalor" userId="f61fcd7f-c9a8-475a-bb27-34ecb5ba4b2f" providerId="ADAL" clId="{F6664E51-2CF6-4FB1-B74D-1ED788337E8F}" dt="2022-11-16T11:49:57.967" v="61"/>
            <ac:spMkLst>
              <pc:docMk/>
              <pc:sldMasterMk cId="3161973894" sldId="2147483648"/>
              <pc:sldLayoutMk cId="3492020936" sldId="2147483655"/>
              <ac:spMk id="7" creationId="{052B996E-7FB7-9A3C-38E5-669C569F82A7}"/>
            </ac:spMkLst>
          </pc:spChg>
          <pc:spChg chg="add mod">
            <ac:chgData name="Mari Lalor" userId="f61fcd7f-c9a8-475a-bb27-34ecb5ba4b2f" providerId="ADAL" clId="{F6664E51-2CF6-4FB1-B74D-1ED788337E8F}" dt="2022-11-16T11:49:57.967" v="61"/>
            <ac:spMkLst>
              <pc:docMk/>
              <pc:sldMasterMk cId="3161973894" sldId="2147483648"/>
              <pc:sldLayoutMk cId="3492020936" sldId="2147483655"/>
              <ac:spMk id="8" creationId="{B3BBF8D6-0A20-22BF-8EE9-C382AA2E4B2D}"/>
            </ac:spMkLst>
          </pc:spChg>
          <pc:spChg chg="add mod">
            <ac:chgData name="Mari Lalor" userId="f61fcd7f-c9a8-475a-bb27-34ecb5ba4b2f" providerId="ADAL" clId="{F6664E51-2CF6-4FB1-B74D-1ED788337E8F}" dt="2022-11-16T11:49:57.967" v="61"/>
            <ac:spMkLst>
              <pc:docMk/>
              <pc:sldMasterMk cId="3161973894" sldId="2147483648"/>
              <pc:sldLayoutMk cId="3492020936" sldId="2147483655"/>
              <ac:spMk id="9" creationId="{0C55DE65-BC0E-2164-9EAE-AD38E491220A}"/>
            </ac:spMkLst>
          </pc:spChg>
          <pc:spChg chg="add mod">
            <ac:chgData name="Mari Lalor" userId="f61fcd7f-c9a8-475a-bb27-34ecb5ba4b2f" providerId="ADAL" clId="{F6664E51-2CF6-4FB1-B74D-1ED788337E8F}" dt="2022-11-16T11:49:57.967" v="61"/>
            <ac:spMkLst>
              <pc:docMk/>
              <pc:sldMasterMk cId="3161973894" sldId="2147483648"/>
              <pc:sldLayoutMk cId="3492020936" sldId="2147483655"/>
              <ac:spMk id="10" creationId="{52A38CCA-3B37-EEBB-A58C-23A8654C859B}"/>
            </ac:spMkLst>
          </pc:spChg>
          <pc:spChg chg="add mod">
            <ac:chgData name="Mari Lalor" userId="f61fcd7f-c9a8-475a-bb27-34ecb5ba4b2f" providerId="ADAL" clId="{F6664E51-2CF6-4FB1-B74D-1ED788337E8F}" dt="2022-11-16T11:49:57.967" v="61"/>
            <ac:spMkLst>
              <pc:docMk/>
              <pc:sldMasterMk cId="3161973894" sldId="2147483648"/>
              <pc:sldLayoutMk cId="3492020936" sldId="2147483655"/>
              <ac:spMk id="11" creationId="{11397E4E-A771-F2A4-396F-C10A844E6661}"/>
            </ac:spMkLst>
          </pc:spChg>
          <pc:spChg chg="add mod">
            <ac:chgData name="Mari Lalor" userId="f61fcd7f-c9a8-475a-bb27-34ecb5ba4b2f" providerId="ADAL" clId="{F6664E51-2CF6-4FB1-B74D-1ED788337E8F}" dt="2022-11-16T11:49:57.967" v="61"/>
            <ac:spMkLst>
              <pc:docMk/>
              <pc:sldMasterMk cId="3161973894" sldId="2147483648"/>
              <pc:sldLayoutMk cId="3492020936" sldId="2147483655"/>
              <ac:spMk id="16" creationId="{AAAE0FB5-558C-7EC2-7CF1-43A97307A045}"/>
            </ac:spMkLst>
          </pc:spChg>
          <pc:spChg chg="add mod">
            <ac:chgData name="Mari Lalor" userId="f61fcd7f-c9a8-475a-bb27-34ecb5ba4b2f" providerId="ADAL" clId="{F6664E51-2CF6-4FB1-B74D-1ED788337E8F}" dt="2022-11-16T12:10:13.696" v="173" actId="207"/>
            <ac:spMkLst>
              <pc:docMk/>
              <pc:sldMasterMk cId="3161973894" sldId="2147483648"/>
              <pc:sldLayoutMk cId="3492020936" sldId="2147483655"/>
              <ac:spMk id="21" creationId="{90679AF9-CC55-7367-3215-D971412A8C78}"/>
            </ac:spMkLst>
          </pc:spChg>
          <pc:picChg chg="add mod">
            <ac:chgData name="Mari Lalor" userId="f61fcd7f-c9a8-475a-bb27-34ecb5ba4b2f" providerId="ADAL" clId="{F6664E51-2CF6-4FB1-B74D-1ED788337E8F}" dt="2022-11-16T11:49:57.967" v="61"/>
            <ac:picMkLst>
              <pc:docMk/>
              <pc:sldMasterMk cId="3161973894" sldId="2147483648"/>
              <pc:sldLayoutMk cId="3492020936" sldId="2147483655"/>
              <ac:picMk id="12" creationId="{60893E2B-B3E3-201F-C09C-134236E0D250}"/>
            </ac:picMkLst>
          </pc:picChg>
          <pc:picChg chg="add mod">
            <ac:chgData name="Mari Lalor" userId="f61fcd7f-c9a8-475a-bb27-34ecb5ba4b2f" providerId="ADAL" clId="{F6664E51-2CF6-4FB1-B74D-1ED788337E8F}" dt="2022-11-16T11:49:57.967" v="61"/>
            <ac:picMkLst>
              <pc:docMk/>
              <pc:sldMasterMk cId="3161973894" sldId="2147483648"/>
              <pc:sldLayoutMk cId="3492020936" sldId="2147483655"/>
              <ac:picMk id="13" creationId="{C6A07BB8-6C94-0E10-324E-1B5DABCF73D0}"/>
            </ac:picMkLst>
          </pc:picChg>
          <pc:picChg chg="add mod">
            <ac:chgData name="Mari Lalor" userId="f61fcd7f-c9a8-475a-bb27-34ecb5ba4b2f" providerId="ADAL" clId="{F6664E51-2CF6-4FB1-B74D-1ED788337E8F}" dt="2022-11-16T11:49:57.967" v="61"/>
            <ac:picMkLst>
              <pc:docMk/>
              <pc:sldMasterMk cId="3161973894" sldId="2147483648"/>
              <pc:sldLayoutMk cId="3492020936" sldId="2147483655"/>
              <ac:picMk id="14" creationId="{472DEE59-CC72-E306-6FE6-781CB74456FB}"/>
            </ac:picMkLst>
          </pc:picChg>
          <pc:picChg chg="add mod">
            <ac:chgData name="Mari Lalor" userId="f61fcd7f-c9a8-475a-bb27-34ecb5ba4b2f" providerId="ADAL" clId="{F6664E51-2CF6-4FB1-B74D-1ED788337E8F}" dt="2022-11-16T11:49:57.967" v="61"/>
            <ac:picMkLst>
              <pc:docMk/>
              <pc:sldMasterMk cId="3161973894" sldId="2147483648"/>
              <pc:sldLayoutMk cId="3492020936" sldId="2147483655"/>
              <ac:picMk id="15" creationId="{A0AAA237-0FB2-F391-B6F6-8EBFD879E378}"/>
            </ac:picMkLst>
          </pc:picChg>
          <pc:picChg chg="add del mod">
            <ac:chgData name="Mari Lalor" userId="f61fcd7f-c9a8-475a-bb27-34ecb5ba4b2f" providerId="ADAL" clId="{F6664E51-2CF6-4FB1-B74D-1ED788337E8F}" dt="2022-11-16T12:03:08.862" v="117"/>
            <ac:picMkLst>
              <pc:docMk/>
              <pc:sldMasterMk cId="3161973894" sldId="2147483648"/>
              <pc:sldLayoutMk cId="3492020936" sldId="2147483655"/>
              <ac:picMk id="17" creationId="{C058999D-2DF5-CBD5-8D03-824BAFD37455}"/>
            </ac:picMkLst>
          </pc:picChg>
          <pc:picChg chg="add mod">
            <ac:chgData name="Mari Lalor" userId="f61fcd7f-c9a8-475a-bb27-34ecb5ba4b2f" providerId="ADAL" clId="{F6664E51-2CF6-4FB1-B74D-1ED788337E8F}" dt="2022-11-16T12:09:20.552" v="164" actId="1076"/>
            <ac:picMkLst>
              <pc:docMk/>
              <pc:sldMasterMk cId="3161973894" sldId="2147483648"/>
              <pc:sldLayoutMk cId="3492020936" sldId="2147483655"/>
              <ac:picMk id="18" creationId="{F3C20C27-923E-1EFF-8E41-52B13393D5CA}"/>
            </ac:picMkLst>
          </pc:picChg>
          <pc:picChg chg="add del mod">
            <ac:chgData name="Mari Lalor" userId="f61fcd7f-c9a8-475a-bb27-34ecb5ba4b2f" providerId="ADAL" clId="{F6664E51-2CF6-4FB1-B74D-1ED788337E8F}" dt="2022-11-16T12:05:04.454" v="128" actId="478"/>
            <ac:picMkLst>
              <pc:docMk/>
              <pc:sldMasterMk cId="3161973894" sldId="2147483648"/>
              <pc:sldLayoutMk cId="3492020936" sldId="2147483655"/>
              <ac:picMk id="19" creationId="{C7ED6576-6CBF-A047-FF1B-8E281574AF77}"/>
            </ac:picMkLst>
          </pc:picChg>
          <pc:cxnChg chg="add del mod">
            <ac:chgData name="Mari Lalor" userId="f61fcd7f-c9a8-475a-bb27-34ecb5ba4b2f" providerId="ADAL" clId="{F6664E51-2CF6-4FB1-B74D-1ED788337E8F}" dt="2022-11-16T12:09:16.725" v="162" actId="478"/>
            <ac:cxnSpMkLst>
              <pc:docMk/>
              <pc:sldMasterMk cId="3161973894" sldId="2147483648"/>
              <pc:sldLayoutMk cId="3492020936" sldId="2147483655"/>
              <ac:cxnSpMk id="5" creationId="{11AF83C1-3C54-A1A7-04E9-688BF9A7BA28}"/>
            </ac:cxnSpMkLst>
          </pc:cxnChg>
          <pc:cxnChg chg="add mod">
            <ac:chgData name="Mari Lalor" userId="f61fcd7f-c9a8-475a-bb27-34ecb5ba4b2f" providerId="ADAL" clId="{F6664E51-2CF6-4FB1-B74D-1ED788337E8F}" dt="2022-11-16T12:09:17.073" v="163"/>
            <ac:cxnSpMkLst>
              <pc:docMk/>
              <pc:sldMasterMk cId="3161973894" sldId="2147483648"/>
              <pc:sldLayoutMk cId="3492020936" sldId="2147483655"/>
              <ac:cxnSpMk id="20" creationId="{B81547D6-EEF1-2363-798C-45BC568E6B76}"/>
            </ac:cxnSpMkLst>
          </pc:cxnChg>
        </pc:sldLayoutChg>
        <pc:sldLayoutChg chg="addSp delSp modSp new mod">
          <pc:chgData name="Mari Lalor" userId="f61fcd7f-c9a8-475a-bb27-34ecb5ba4b2f" providerId="ADAL" clId="{F6664E51-2CF6-4FB1-B74D-1ED788337E8F}" dt="2022-11-16T11:48:45.003" v="58" actId="207"/>
          <pc:sldLayoutMkLst>
            <pc:docMk/>
            <pc:sldMasterMk cId="3161973894" sldId="2147483648"/>
            <pc:sldLayoutMk cId="3765567220" sldId="2147483660"/>
          </pc:sldLayoutMkLst>
          <pc:spChg chg="mod">
            <ac:chgData name="Mari Lalor" userId="f61fcd7f-c9a8-475a-bb27-34ecb5ba4b2f" providerId="ADAL" clId="{F6664E51-2CF6-4FB1-B74D-1ED788337E8F}" dt="2022-11-16T11:48:45.003" v="58" actId="207"/>
            <ac:spMkLst>
              <pc:docMk/>
              <pc:sldMasterMk cId="3161973894" sldId="2147483648"/>
              <pc:sldLayoutMk cId="3765567220" sldId="2147483660"/>
              <ac:spMk id="2" creationId="{B343C52C-4BC5-AB46-93FA-C9E17FBB732D}"/>
            </ac:spMkLst>
          </pc:spChg>
          <pc:spChg chg="add mod">
            <ac:chgData name="Mari Lalor" userId="f61fcd7f-c9a8-475a-bb27-34ecb5ba4b2f" providerId="ADAL" clId="{F6664E51-2CF6-4FB1-B74D-1ED788337E8F}" dt="2022-11-16T11:48:40.613" v="53" actId="207"/>
            <ac:spMkLst>
              <pc:docMk/>
              <pc:sldMasterMk cId="3161973894" sldId="2147483648"/>
              <pc:sldLayoutMk cId="3765567220" sldId="2147483660"/>
              <ac:spMk id="3" creationId="{7940BA7D-C6AB-D976-2924-A69C39D5E5A3}"/>
            </ac:spMkLst>
          </pc:spChg>
          <pc:spChg chg="del">
            <ac:chgData name="Mari Lalor" userId="f61fcd7f-c9a8-475a-bb27-34ecb5ba4b2f" providerId="ADAL" clId="{F6664E51-2CF6-4FB1-B74D-1ED788337E8F}" dt="2022-11-16T11:29:20.337" v="9" actId="478"/>
            <ac:spMkLst>
              <pc:docMk/>
              <pc:sldMasterMk cId="3161973894" sldId="2147483648"/>
              <pc:sldLayoutMk cId="3765567220" sldId="2147483660"/>
              <ac:spMk id="3" creationId="{7C1BACCE-D46E-789B-891B-634E45ECBA38}"/>
            </ac:spMkLst>
          </pc:spChg>
          <pc:spChg chg="add mod">
            <ac:chgData name="Mari Lalor" userId="f61fcd7f-c9a8-475a-bb27-34ecb5ba4b2f" providerId="ADAL" clId="{F6664E51-2CF6-4FB1-B74D-1ED788337E8F}" dt="2022-11-16T11:29:21.350" v="10"/>
            <ac:spMkLst>
              <pc:docMk/>
              <pc:sldMasterMk cId="3161973894" sldId="2147483648"/>
              <pc:sldLayoutMk cId="3765567220" sldId="2147483660"/>
              <ac:spMk id="9" creationId="{B0531710-236B-B4FD-EE80-9CFD3E9BA032}"/>
            </ac:spMkLst>
          </pc:spChg>
          <pc:picChg chg="add mod">
            <ac:chgData name="Mari Lalor" userId="f61fcd7f-c9a8-475a-bb27-34ecb5ba4b2f" providerId="ADAL" clId="{F6664E51-2CF6-4FB1-B74D-1ED788337E8F}" dt="2022-11-16T11:29:21.350" v="10"/>
            <ac:picMkLst>
              <pc:docMk/>
              <pc:sldMasterMk cId="3161973894" sldId="2147483648"/>
              <pc:sldLayoutMk cId="3765567220" sldId="2147483660"/>
              <ac:picMk id="6" creationId="{D56484E9-1260-D901-0DE3-D82EA7142E68}"/>
            </ac:picMkLst>
          </pc:picChg>
          <pc:picChg chg="add mod">
            <ac:chgData name="Mari Lalor" userId="f61fcd7f-c9a8-475a-bb27-34ecb5ba4b2f" providerId="ADAL" clId="{F6664E51-2CF6-4FB1-B74D-1ED788337E8F}" dt="2022-11-16T11:29:21.350" v="10"/>
            <ac:picMkLst>
              <pc:docMk/>
              <pc:sldMasterMk cId="3161973894" sldId="2147483648"/>
              <pc:sldLayoutMk cId="3765567220" sldId="2147483660"/>
              <ac:picMk id="8" creationId="{6CA05BFC-7EBA-8F74-8046-61FF14D97DC5}"/>
            </ac:picMkLst>
          </pc:picChg>
          <pc:cxnChg chg="add mod">
            <ac:chgData name="Mari Lalor" userId="f61fcd7f-c9a8-475a-bb27-34ecb5ba4b2f" providerId="ADAL" clId="{F6664E51-2CF6-4FB1-B74D-1ED788337E8F}" dt="2022-11-16T11:29:21.350" v="10"/>
            <ac:cxnSpMkLst>
              <pc:docMk/>
              <pc:sldMasterMk cId="3161973894" sldId="2147483648"/>
              <pc:sldLayoutMk cId="3765567220" sldId="2147483660"/>
              <ac:cxnSpMk id="7" creationId="{862E12BB-2BBD-35B2-31C9-306AC6905FC1}"/>
            </ac:cxnSpMkLst>
          </pc:cxnChg>
        </pc:sldLayoutChg>
        <pc:sldLayoutChg chg="addSp delSp modSp mod setBg">
          <pc:chgData name="Mari Lalor" userId="f61fcd7f-c9a8-475a-bb27-34ecb5ba4b2f" providerId="ADAL" clId="{F6664E51-2CF6-4FB1-B74D-1ED788337E8F}" dt="2022-11-16T11:50:14.769" v="64" actId="207"/>
          <pc:sldLayoutMkLst>
            <pc:docMk/>
            <pc:sldMasterMk cId="3161973894" sldId="2147483648"/>
            <pc:sldLayoutMk cId="2759747796" sldId="2147483661"/>
          </pc:sldLayoutMkLst>
          <pc:spChg chg="mod">
            <ac:chgData name="Mari Lalor" userId="f61fcd7f-c9a8-475a-bb27-34ecb5ba4b2f" providerId="ADAL" clId="{F6664E51-2CF6-4FB1-B74D-1ED788337E8F}" dt="2022-11-16T11:50:14.769" v="64" actId="207"/>
            <ac:spMkLst>
              <pc:docMk/>
              <pc:sldMasterMk cId="3161973894" sldId="2147483648"/>
              <pc:sldLayoutMk cId="2759747796" sldId="2147483661"/>
              <ac:spMk id="2" creationId="{9EB8E8D3-9EAA-17E8-A339-4D79AF4430D2}"/>
            </ac:spMkLst>
          </pc:spChg>
          <pc:spChg chg="del">
            <ac:chgData name="Mari Lalor" userId="f61fcd7f-c9a8-475a-bb27-34ecb5ba4b2f" providerId="ADAL" clId="{F6664E51-2CF6-4FB1-B74D-1ED788337E8F}" dt="2022-11-16T11:42:16.677" v="35" actId="21"/>
            <ac:spMkLst>
              <pc:docMk/>
              <pc:sldMasterMk cId="3161973894" sldId="2147483648"/>
              <pc:sldLayoutMk cId="2759747796" sldId="2147483661"/>
              <ac:spMk id="3" creationId="{AEEC61EB-4F27-D03E-C619-E4CA0217ADE5}"/>
            </ac:spMkLst>
          </pc:spChg>
          <pc:spChg chg="add mod">
            <ac:chgData name="Mari Lalor" userId="f61fcd7f-c9a8-475a-bb27-34ecb5ba4b2f" providerId="ADAL" clId="{F6664E51-2CF6-4FB1-B74D-1ED788337E8F}" dt="2022-11-16T11:42:03.810" v="32"/>
            <ac:spMkLst>
              <pc:docMk/>
              <pc:sldMasterMk cId="3161973894" sldId="2147483648"/>
              <pc:sldLayoutMk cId="2759747796" sldId="2147483661"/>
              <ac:spMk id="10" creationId="{AAA07F86-3343-2ED4-E3A1-3CBDBFA63E84}"/>
            </ac:spMkLst>
          </pc:spChg>
          <pc:picChg chg="del mod">
            <ac:chgData name="Mari Lalor" userId="f61fcd7f-c9a8-475a-bb27-34ecb5ba4b2f" providerId="ADAL" clId="{F6664E51-2CF6-4FB1-B74D-1ED788337E8F}" dt="2022-11-16T11:37:00.146" v="26" actId="478"/>
            <ac:picMkLst>
              <pc:docMk/>
              <pc:sldMasterMk cId="3161973894" sldId="2147483648"/>
              <pc:sldLayoutMk cId="2759747796" sldId="2147483661"/>
              <ac:picMk id="6" creationId="{B966E6C3-108C-4796-BDBE-ED39DC38951C}"/>
            </ac:picMkLst>
          </pc:picChg>
          <pc:picChg chg="add mod">
            <ac:chgData name="Mari Lalor" userId="f61fcd7f-c9a8-475a-bb27-34ecb5ba4b2f" providerId="ADAL" clId="{F6664E51-2CF6-4FB1-B74D-1ED788337E8F}" dt="2022-11-16T11:37:17.647" v="27"/>
            <ac:picMkLst>
              <pc:docMk/>
              <pc:sldMasterMk cId="3161973894" sldId="2147483648"/>
              <pc:sldLayoutMk cId="2759747796" sldId="2147483661"/>
              <ac:picMk id="8" creationId="{4F9AA1E0-8391-2014-BF92-3494F3DD7785}"/>
            </ac:picMkLst>
          </pc:picChg>
          <pc:picChg chg="add del mod">
            <ac:chgData name="Mari Lalor" userId="f61fcd7f-c9a8-475a-bb27-34ecb5ba4b2f" providerId="ADAL" clId="{F6664E51-2CF6-4FB1-B74D-1ED788337E8F}" dt="2022-11-16T11:46:11.938" v="48" actId="478"/>
            <ac:picMkLst>
              <pc:docMk/>
              <pc:sldMasterMk cId="3161973894" sldId="2147483648"/>
              <pc:sldLayoutMk cId="2759747796" sldId="2147483661"/>
              <ac:picMk id="9" creationId="{E64ADD45-D67A-9E02-0590-010AA02AB1C0}"/>
            </ac:picMkLst>
          </pc:picChg>
          <pc:picChg chg="add mod">
            <ac:chgData name="Mari Lalor" userId="f61fcd7f-c9a8-475a-bb27-34ecb5ba4b2f" providerId="ADAL" clId="{F6664E51-2CF6-4FB1-B74D-1ED788337E8F}" dt="2022-11-16T11:46:12.415" v="49"/>
            <ac:picMkLst>
              <pc:docMk/>
              <pc:sldMasterMk cId="3161973894" sldId="2147483648"/>
              <pc:sldLayoutMk cId="2759747796" sldId="2147483661"/>
              <ac:picMk id="11" creationId="{5AE400E1-0853-3E1A-6B4C-8DE34663F420}"/>
            </ac:picMkLst>
          </pc:picChg>
          <pc:cxnChg chg="add mod">
            <ac:chgData name="Mari Lalor" userId="f61fcd7f-c9a8-475a-bb27-34ecb5ba4b2f" providerId="ADAL" clId="{F6664E51-2CF6-4FB1-B74D-1ED788337E8F}" dt="2022-11-16T11:46:47.025" v="51" actId="692"/>
            <ac:cxnSpMkLst>
              <pc:docMk/>
              <pc:sldMasterMk cId="3161973894" sldId="2147483648"/>
              <pc:sldLayoutMk cId="2759747796" sldId="2147483661"/>
              <ac:cxnSpMk id="6" creationId="{5B4C2DCF-C2AD-2A74-B7C5-3504922ECEB6}"/>
            </ac:cxnSpMkLst>
          </pc:cxnChg>
        </pc:sldLayoutChg>
        <pc:sldLayoutChg chg="addSp delSp modSp mod setBg">
          <pc:chgData name="Mari Lalor" userId="f61fcd7f-c9a8-475a-bb27-34ecb5ba4b2f" providerId="ADAL" clId="{F6664E51-2CF6-4FB1-B74D-1ED788337E8F}" dt="2022-11-16T11:50:17.957" v="65" actId="207"/>
          <pc:sldLayoutMkLst>
            <pc:docMk/>
            <pc:sldMasterMk cId="3161973894" sldId="2147483648"/>
            <pc:sldLayoutMk cId="3080830266" sldId="2147483662"/>
          </pc:sldLayoutMkLst>
          <pc:spChg chg="mod">
            <ac:chgData name="Mari Lalor" userId="f61fcd7f-c9a8-475a-bb27-34ecb5ba4b2f" providerId="ADAL" clId="{F6664E51-2CF6-4FB1-B74D-1ED788337E8F}" dt="2022-11-16T11:50:17.957" v="65" actId="207"/>
            <ac:spMkLst>
              <pc:docMk/>
              <pc:sldMasterMk cId="3161973894" sldId="2147483648"/>
              <pc:sldLayoutMk cId="3080830266" sldId="2147483662"/>
              <ac:spMk id="2" creationId="{9EB8E8D3-9EAA-17E8-A339-4D79AF4430D2}"/>
            </ac:spMkLst>
          </pc:spChg>
          <pc:spChg chg="del">
            <ac:chgData name="Mari Lalor" userId="f61fcd7f-c9a8-475a-bb27-34ecb5ba4b2f" providerId="ADAL" clId="{F6664E51-2CF6-4FB1-B74D-1ED788337E8F}" dt="2022-11-16T11:42:11.918" v="34" actId="21"/>
            <ac:spMkLst>
              <pc:docMk/>
              <pc:sldMasterMk cId="3161973894" sldId="2147483648"/>
              <pc:sldLayoutMk cId="3080830266" sldId="2147483662"/>
              <ac:spMk id="3" creationId="{AEEC61EB-4F27-D03E-C619-E4CA0217ADE5}"/>
            </ac:spMkLst>
          </pc:spChg>
          <pc:spChg chg="add mod">
            <ac:chgData name="Mari Lalor" userId="f61fcd7f-c9a8-475a-bb27-34ecb5ba4b2f" providerId="ADAL" clId="{F6664E51-2CF6-4FB1-B74D-1ED788337E8F}" dt="2022-11-16T11:42:08.111" v="33"/>
            <ac:spMkLst>
              <pc:docMk/>
              <pc:sldMasterMk cId="3161973894" sldId="2147483648"/>
              <pc:sldLayoutMk cId="3080830266" sldId="2147483662"/>
              <ac:spMk id="11" creationId="{9741308A-AB8A-BAAE-1E66-36CDAA14188F}"/>
            </ac:spMkLst>
          </pc:spChg>
          <pc:picChg chg="add mod">
            <ac:chgData name="Mari Lalor" userId="f61fcd7f-c9a8-475a-bb27-34ecb5ba4b2f" providerId="ADAL" clId="{F6664E51-2CF6-4FB1-B74D-1ED788337E8F}" dt="2022-11-16T11:41:38.026" v="30"/>
            <ac:picMkLst>
              <pc:docMk/>
              <pc:sldMasterMk cId="3161973894" sldId="2147483648"/>
              <pc:sldLayoutMk cId="3080830266" sldId="2147483662"/>
              <ac:picMk id="6" creationId="{12B8825E-02AA-891E-B4C0-60AD0BA30989}"/>
            </ac:picMkLst>
          </pc:picChg>
          <pc:picChg chg="del">
            <ac:chgData name="Mari Lalor" userId="f61fcd7f-c9a8-475a-bb27-34ecb5ba4b2f" providerId="ADAL" clId="{F6664E51-2CF6-4FB1-B74D-1ED788337E8F}" dt="2022-11-16T11:41:37.641" v="29" actId="478"/>
            <ac:picMkLst>
              <pc:docMk/>
              <pc:sldMasterMk cId="3161973894" sldId="2147483648"/>
              <pc:sldLayoutMk cId="3080830266" sldId="2147483662"/>
              <ac:picMk id="8" creationId="{4F9AA1E0-8391-2014-BF92-3494F3DD7785}"/>
            </ac:picMkLst>
          </pc:picChg>
          <pc:picChg chg="add mod">
            <ac:chgData name="Mari Lalor" userId="f61fcd7f-c9a8-475a-bb27-34ecb5ba4b2f" providerId="ADAL" clId="{F6664E51-2CF6-4FB1-B74D-1ED788337E8F}" dt="2022-11-16T11:46:05.420" v="46" actId="14100"/>
            <ac:picMkLst>
              <pc:docMk/>
              <pc:sldMasterMk cId="3161973894" sldId="2147483648"/>
              <pc:sldLayoutMk cId="3080830266" sldId="2147483662"/>
              <ac:picMk id="10" creationId="{51C4F2D6-438B-EBF8-4711-8B998227B97C}"/>
            </ac:picMkLst>
          </pc:picChg>
          <pc:picChg chg="add del mod">
            <ac:chgData name="Mari Lalor" userId="f61fcd7f-c9a8-475a-bb27-34ecb5ba4b2f" providerId="ADAL" clId="{F6664E51-2CF6-4FB1-B74D-1ED788337E8F}" dt="2022-11-16T11:46:07.961" v="47" actId="478"/>
            <ac:picMkLst>
              <pc:docMk/>
              <pc:sldMasterMk cId="3161973894" sldId="2147483648"/>
              <pc:sldLayoutMk cId="3080830266" sldId="2147483662"/>
              <ac:picMk id="12" creationId="{30D23669-0889-4BE4-9850-1F6F3FAD75EC}"/>
            </ac:picMkLst>
          </pc:picChg>
          <pc:cxnChg chg="add mod">
            <ac:chgData name="Mari Lalor" userId="f61fcd7f-c9a8-475a-bb27-34ecb5ba4b2f" providerId="ADAL" clId="{F6664E51-2CF6-4FB1-B74D-1ED788337E8F}" dt="2022-11-16T11:43:09.181" v="38" actId="692"/>
            <ac:cxnSpMkLst>
              <pc:docMk/>
              <pc:sldMasterMk cId="3161973894" sldId="2147483648"/>
              <pc:sldLayoutMk cId="3080830266" sldId="2147483662"/>
              <ac:cxnSpMk id="9" creationId="{3B838CFC-A61B-86EF-8035-1ABF2D576107}"/>
            </ac:cxnSpMkLst>
          </pc:cxnChg>
        </pc:sldLayoutChg>
        <pc:sldLayoutChg chg="addSp delSp modSp mod ord">
          <pc:chgData name="Mari Lalor" userId="f61fcd7f-c9a8-475a-bb27-34ecb5ba4b2f" providerId="ADAL" clId="{F6664E51-2CF6-4FB1-B74D-1ED788337E8F}" dt="2022-11-16T12:00:02.457" v="104" actId="478"/>
          <pc:sldLayoutMkLst>
            <pc:docMk/>
            <pc:sldMasterMk cId="3161973894" sldId="2147483648"/>
            <pc:sldLayoutMk cId="525488651" sldId="2147483663"/>
          </pc:sldLayoutMkLst>
          <pc:spChg chg="del">
            <ac:chgData name="Mari Lalor" userId="f61fcd7f-c9a8-475a-bb27-34ecb5ba4b2f" providerId="ADAL" clId="{F6664E51-2CF6-4FB1-B74D-1ED788337E8F}" dt="2022-11-16T11:59:45.512" v="100" actId="478"/>
            <ac:spMkLst>
              <pc:docMk/>
              <pc:sldMasterMk cId="3161973894" sldId="2147483648"/>
              <pc:sldLayoutMk cId="525488651" sldId="2147483663"/>
              <ac:spMk id="2" creationId="{9EB8E8D3-9EAA-17E8-A339-4D79AF4430D2}"/>
            </ac:spMkLst>
          </pc:spChg>
          <pc:spChg chg="add mod">
            <ac:chgData name="Mari Lalor" userId="f61fcd7f-c9a8-475a-bb27-34ecb5ba4b2f" providerId="ADAL" clId="{F6664E51-2CF6-4FB1-B74D-1ED788337E8F}" dt="2022-11-16T11:59:54.864" v="102"/>
            <ac:spMkLst>
              <pc:docMk/>
              <pc:sldMasterMk cId="3161973894" sldId="2147483648"/>
              <pc:sldLayoutMk cId="525488651" sldId="2147483663"/>
              <ac:spMk id="3" creationId="{7B51B437-B1D7-39F3-6E6E-9E46958F7EE1}"/>
            </ac:spMkLst>
          </pc:spChg>
          <pc:spChg chg="del">
            <ac:chgData name="Mari Lalor" userId="f61fcd7f-c9a8-475a-bb27-34ecb5ba4b2f" providerId="ADAL" clId="{F6664E51-2CF6-4FB1-B74D-1ED788337E8F}" dt="2022-11-16T11:59:42.881" v="99" actId="478"/>
            <ac:spMkLst>
              <pc:docMk/>
              <pc:sldMasterMk cId="3161973894" sldId="2147483648"/>
              <pc:sldLayoutMk cId="525488651" sldId="2147483663"/>
              <ac:spMk id="7" creationId="{3A0EE800-E36F-3048-A86B-EAFF21C4455D}"/>
            </ac:spMkLst>
          </pc:spChg>
          <pc:picChg chg="del">
            <ac:chgData name="Mari Lalor" userId="f61fcd7f-c9a8-475a-bb27-34ecb5ba4b2f" providerId="ADAL" clId="{F6664E51-2CF6-4FB1-B74D-1ED788337E8F}" dt="2022-11-16T11:59:47.653" v="101" actId="478"/>
            <ac:picMkLst>
              <pc:docMk/>
              <pc:sldMasterMk cId="3161973894" sldId="2147483648"/>
              <pc:sldLayoutMk cId="525488651" sldId="2147483663"/>
              <ac:picMk id="6" creationId="{B966E6C3-108C-4796-BDBE-ED39DC38951C}"/>
            </ac:picMkLst>
          </pc:picChg>
          <pc:picChg chg="add mod">
            <ac:chgData name="Mari Lalor" userId="f61fcd7f-c9a8-475a-bb27-34ecb5ba4b2f" providerId="ADAL" clId="{F6664E51-2CF6-4FB1-B74D-1ED788337E8F}" dt="2022-11-16T11:59:54.864" v="102"/>
            <ac:picMkLst>
              <pc:docMk/>
              <pc:sldMasterMk cId="3161973894" sldId="2147483648"/>
              <pc:sldLayoutMk cId="525488651" sldId="2147483663"/>
              <ac:picMk id="8" creationId="{1A064733-631D-E2B5-D6E0-3497FC25BB7D}"/>
            </ac:picMkLst>
          </pc:picChg>
          <pc:picChg chg="del">
            <ac:chgData name="Mari Lalor" userId="f61fcd7f-c9a8-475a-bb27-34ecb5ba4b2f" providerId="ADAL" clId="{F6664E51-2CF6-4FB1-B74D-1ED788337E8F}" dt="2022-11-16T11:59:57.567" v="103" actId="478"/>
            <ac:picMkLst>
              <pc:docMk/>
              <pc:sldMasterMk cId="3161973894" sldId="2147483648"/>
              <pc:sldLayoutMk cId="525488651" sldId="2147483663"/>
              <ac:picMk id="10" creationId="{814C0599-C597-86FB-EE8B-7BF7B22CAB33}"/>
            </ac:picMkLst>
          </pc:picChg>
          <pc:cxnChg chg="del">
            <ac:chgData name="Mari Lalor" userId="f61fcd7f-c9a8-475a-bb27-34ecb5ba4b2f" providerId="ADAL" clId="{F6664E51-2CF6-4FB1-B74D-1ED788337E8F}" dt="2022-11-16T12:00:02.457" v="104" actId="478"/>
            <ac:cxnSpMkLst>
              <pc:docMk/>
              <pc:sldMasterMk cId="3161973894" sldId="2147483648"/>
              <pc:sldLayoutMk cId="525488651" sldId="2147483663"/>
              <ac:cxnSpMk id="9" creationId="{9C5619FA-10A0-364A-2357-0901F834354A}"/>
            </ac:cxnSpMkLst>
          </pc:cxnChg>
          <pc:cxnChg chg="add mod">
            <ac:chgData name="Mari Lalor" userId="f61fcd7f-c9a8-475a-bb27-34ecb5ba4b2f" providerId="ADAL" clId="{F6664E51-2CF6-4FB1-B74D-1ED788337E8F}" dt="2022-11-16T11:59:54.864" v="102"/>
            <ac:cxnSpMkLst>
              <pc:docMk/>
              <pc:sldMasterMk cId="3161973894" sldId="2147483648"/>
              <pc:sldLayoutMk cId="525488651" sldId="2147483663"/>
              <ac:cxnSpMk id="12" creationId="{299301E3-69DA-A420-5E9B-015EE9BFF731}"/>
            </ac:cxnSpMkLst>
          </pc:cxnChg>
        </pc:sldLayoutChg>
      </pc:sldMasterChg>
    </pc:docChg>
  </pc:docChgLst>
  <pc:docChgLst>
    <pc:chgData name="Alexandra Hamilton" userId="8bc16919-7940-44a6-ac59-e09aed9f5c8e" providerId="ADAL" clId="{CD3584A6-97C5-4A69-B4E7-C83E41911818}"/>
    <pc:docChg chg="undo redo custSel addSld delSld modSld sldOrd">
      <pc:chgData name="Alexandra Hamilton" userId="8bc16919-7940-44a6-ac59-e09aed9f5c8e" providerId="ADAL" clId="{CD3584A6-97C5-4A69-B4E7-C83E41911818}" dt="2023-05-16T13:58:02.839" v="653" actId="14100"/>
      <pc:docMkLst>
        <pc:docMk/>
      </pc:docMkLst>
      <pc:sldChg chg="modSp mod">
        <pc:chgData name="Alexandra Hamilton" userId="8bc16919-7940-44a6-ac59-e09aed9f5c8e" providerId="ADAL" clId="{CD3584A6-97C5-4A69-B4E7-C83E41911818}" dt="2023-05-16T12:26:34.321" v="4" actId="207"/>
        <pc:sldMkLst>
          <pc:docMk/>
          <pc:sldMk cId="446330894" sldId="261"/>
        </pc:sldMkLst>
        <pc:spChg chg="mod">
          <ac:chgData name="Alexandra Hamilton" userId="8bc16919-7940-44a6-ac59-e09aed9f5c8e" providerId="ADAL" clId="{CD3584A6-97C5-4A69-B4E7-C83E41911818}" dt="2023-05-16T12:26:34.321" v="4" actId="207"/>
          <ac:spMkLst>
            <pc:docMk/>
            <pc:sldMk cId="446330894" sldId="261"/>
            <ac:spMk id="2" creationId="{00000000-0000-0000-0000-000000000000}"/>
          </ac:spMkLst>
        </pc:spChg>
        <pc:picChg chg="mod">
          <ac:chgData name="Alexandra Hamilton" userId="8bc16919-7940-44a6-ac59-e09aed9f5c8e" providerId="ADAL" clId="{CD3584A6-97C5-4A69-B4E7-C83E41911818}" dt="2023-05-16T12:26:26.251" v="2" actId="1076"/>
          <ac:picMkLst>
            <pc:docMk/>
            <pc:sldMk cId="446330894" sldId="261"/>
            <ac:picMk id="4" creationId="{A7C5A533-DED6-4266-AA81-583609DAAAD9}"/>
          </ac:picMkLst>
        </pc:picChg>
      </pc:sldChg>
      <pc:sldChg chg="modSp mod">
        <pc:chgData name="Alexandra Hamilton" userId="8bc16919-7940-44a6-ac59-e09aed9f5c8e" providerId="ADAL" clId="{CD3584A6-97C5-4A69-B4E7-C83E41911818}" dt="2023-05-16T12:32:41.930" v="70" actId="947"/>
        <pc:sldMkLst>
          <pc:docMk/>
          <pc:sldMk cId="122840809" sldId="262"/>
        </pc:sldMkLst>
        <pc:spChg chg="mod">
          <ac:chgData name="Alexandra Hamilton" userId="8bc16919-7940-44a6-ac59-e09aed9f5c8e" providerId="ADAL" clId="{CD3584A6-97C5-4A69-B4E7-C83E41911818}" dt="2023-05-16T12:32:41.930" v="70" actId="947"/>
          <ac:spMkLst>
            <pc:docMk/>
            <pc:sldMk cId="122840809" sldId="262"/>
            <ac:spMk id="4" creationId="{A0F01F85-755B-455D-9E0E-F96A629FE7C7}"/>
          </ac:spMkLst>
        </pc:spChg>
      </pc:sldChg>
      <pc:sldChg chg="modSp mod">
        <pc:chgData name="Alexandra Hamilton" userId="8bc16919-7940-44a6-ac59-e09aed9f5c8e" providerId="ADAL" clId="{CD3584A6-97C5-4A69-B4E7-C83E41911818}" dt="2023-05-16T12:54:44.370" v="429" actId="20577"/>
        <pc:sldMkLst>
          <pc:docMk/>
          <pc:sldMk cId="624182777" sldId="264"/>
        </pc:sldMkLst>
        <pc:spChg chg="mod">
          <ac:chgData name="Alexandra Hamilton" userId="8bc16919-7940-44a6-ac59-e09aed9f5c8e" providerId="ADAL" clId="{CD3584A6-97C5-4A69-B4E7-C83E41911818}" dt="2023-05-16T12:54:44.370" v="429" actId="20577"/>
          <ac:spMkLst>
            <pc:docMk/>
            <pc:sldMk cId="624182777" sldId="264"/>
            <ac:spMk id="3" creationId="{00000000-0000-0000-0000-000000000000}"/>
          </ac:spMkLst>
        </pc:spChg>
      </pc:sldChg>
      <pc:sldChg chg="del">
        <pc:chgData name="Alexandra Hamilton" userId="8bc16919-7940-44a6-ac59-e09aed9f5c8e" providerId="ADAL" clId="{CD3584A6-97C5-4A69-B4E7-C83E41911818}" dt="2023-05-16T12:44:46.898" v="167" actId="47"/>
        <pc:sldMkLst>
          <pc:docMk/>
          <pc:sldMk cId="3096177754" sldId="265"/>
        </pc:sldMkLst>
      </pc:sldChg>
      <pc:sldChg chg="addSp modSp mod">
        <pc:chgData name="Alexandra Hamilton" userId="8bc16919-7940-44a6-ac59-e09aed9f5c8e" providerId="ADAL" clId="{CD3584A6-97C5-4A69-B4E7-C83E41911818}" dt="2023-05-16T12:46:09.081" v="193" actId="1076"/>
        <pc:sldMkLst>
          <pc:docMk/>
          <pc:sldMk cId="3123065094" sldId="267"/>
        </pc:sldMkLst>
        <pc:spChg chg="mod">
          <ac:chgData name="Alexandra Hamilton" userId="8bc16919-7940-44a6-ac59-e09aed9f5c8e" providerId="ADAL" clId="{CD3584A6-97C5-4A69-B4E7-C83E41911818}" dt="2023-05-16T12:45:51.417" v="187" actId="1076"/>
          <ac:spMkLst>
            <pc:docMk/>
            <pc:sldMk cId="3123065094" sldId="267"/>
            <ac:spMk id="4" creationId="{EFC7DF6F-A8B8-4F0C-8FEA-57E549571025}"/>
          </ac:spMkLst>
        </pc:spChg>
        <pc:spChg chg="add mod">
          <ac:chgData name="Alexandra Hamilton" userId="8bc16919-7940-44a6-ac59-e09aed9f5c8e" providerId="ADAL" clId="{CD3584A6-97C5-4A69-B4E7-C83E41911818}" dt="2023-05-16T12:46:05.561" v="191" actId="1076"/>
          <ac:spMkLst>
            <pc:docMk/>
            <pc:sldMk cId="3123065094" sldId="267"/>
            <ac:spMk id="6" creationId="{10735DA6-24E3-4001-97A0-09AA14E5745A}"/>
          </ac:spMkLst>
        </pc:spChg>
        <pc:picChg chg="mod">
          <ac:chgData name="Alexandra Hamilton" userId="8bc16919-7940-44a6-ac59-e09aed9f5c8e" providerId="ADAL" clId="{CD3584A6-97C5-4A69-B4E7-C83E41911818}" dt="2023-05-16T12:46:09.081" v="193" actId="1076"/>
          <ac:picMkLst>
            <pc:docMk/>
            <pc:sldMk cId="3123065094" sldId="267"/>
            <ac:picMk id="5" creationId="{6D5C7944-7A31-40E3-8551-9ED7AF72585A}"/>
          </ac:picMkLst>
        </pc:picChg>
      </pc:sldChg>
      <pc:sldChg chg="modSp mod">
        <pc:chgData name="Alexandra Hamilton" userId="8bc16919-7940-44a6-ac59-e09aed9f5c8e" providerId="ADAL" clId="{CD3584A6-97C5-4A69-B4E7-C83E41911818}" dt="2023-05-16T12:50:48.433" v="402" actId="1076"/>
        <pc:sldMkLst>
          <pc:docMk/>
          <pc:sldMk cId="3162629800" sldId="269"/>
        </pc:sldMkLst>
        <pc:spChg chg="mod">
          <ac:chgData name="Alexandra Hamilton" userId="8bc16919-7940-44a6-ac59-e09aed9f5c8e" providerId="ADAL" clId="{CD3584A6-97C5-4A69-B4E7-C83E41911818}" dt="2023-05-16T12:50:42.096" v="401" actId="1076"/>
          <ac:spMkLst>
            <pc:docMk/>
            <pc:sldMk cId="3162629800" sldId="269"/>
            <ac:spMk id="2" creationId="{00000000-0000-0000-0000-000000000000}"/>
          </ac:spMkLst>
        </pc:spChg>
        <pc:spChg chg="mod">
          <ac:chgData name="Alexandra Hamilton" userId="8bc16919-7940-44a6-ac59-e09aed9f5c8e" providerId="ADAL" clId="{CD3584A6-97C5-4A69-B4E7-C83E41911818}" dt="2023-05-16T12:50:48.433" v="402" actId="1076"/>
          <ac:spMkLst>
            <pc:docMk/>
            <pc:sldMk cId="3162629800" sldId="269"/>
            <ac:spMk id="3" creationId="{00000000-0000-0000-0000-000000000000}"/>
          </ac:spMkLst>
        </pc:spChg>
      </pc:sldChg>
      <pc:sldChg chg="addSp delSp modSp mod">
        <pc:chgData name="Alexandra Hamilton" userId="8bc16919-7940-44a6-ac59-e09aed9f5c8e" providerId="ADAL" clId="{CD3584A6-97C5-4A69-B4E7-C83E41911818}" dt="2023-05-16T12:50:32.880" v="398" actId="1076"/>
        <pc:sldMkLst>
          <pc:docMk/>
          <pc:sldMk cId="1461198732" sldId="271"/>
        </pc:sldMkLst>
        <pc:spChg chg="mod">
          <ac:chgData name="Alexandra Hamilton" userId="8bc16919-7940-44a6-ac59-e09aed9f5c8e" providerId="ADAL" clId="{CD3584A6-97C5-4A69-B4E7-C83E41911818}" dt="2023-05-16T12:49:54.970" v="388" actId="403"/>
          <ac:spMkLst>
            <pc:docMk/>
            <pc:sldMk cId="1461198732" sldId="271"/>
            <ac:spMk id="2" creationId="{00000000-0000-0000-0000-000000000000}"/>
          </ac:spMkLst>
        </pc:spChg>
        <pc:spChg chg="del mod">
          <ac:chgData name="Alexandra Hamilton" userId="8bc16919-7940-44a6-ac59-e09aed9f5c8e" providerId="ADAL" clId="{CD3584A6-97C5-4A69-B4E7-C83E41911818}" dt="2023-05-16T12:50:24.874" v="395" actId="21"/>
          <ac:spMkLst>
            <pc:docMk/>
            <pc:sldMk cId="1461198732" sldId="271"/>
            <ac:spMk id="40" creationId="{2E6AFD50-E298-4A03-A0C2-AB741F11E5E0}"/>
          </ac:spMkLst>
        </pc:spChg>
        <pc:spChg chg="del mod">
          <ac:chgData name="Alexandra Hamilton" userId="8bc16919-7940-44a6-ac59-e09aed9f5c8e" providerId="ADAL" clId="{CD3584A6-97C5-4A69-B4E7-C83E41911818}" dt="2023-05-16T12:50:24.874" v="395" actId="21"/>
          <ac:spMkLst>
            <pc:docMk/>
            <pc:sldMk cId="1461198732" sldId="271"/>
            <ac:spMk id="41" creationId="{3E8676A5-A2F8-4DAF-A23A-85118CEF378A}"/>
          </ac:spMkLst>
        </pc:spChg>
        <pc:spChg chg="del mod">
          <ac:chgData name="Alexandra Hamilton" userId="8bc16919-7940-44a6-ac59-e09aed9f5c8e" providerId="ADAL" clId="{CD3584A6-97C5-4A69-B4E7-C83E41911818}" dt="2023-05-16T12:50:24.874" v="395" actId="21"/>
          <ac:spMkLst>
            <pc:docMk/>
            <pc:sldMk cId="1461198732" sldId="271"/>
            <ac:spMk id="43" creationId="{21BF0BE8-ACAD-4C58-B90A-8F3245363EE3}"/>
          </ac:spMkLst>
        </pc:spChg>
        <pc:spChg chg="del mod">
          <ac:chgData name="Alexandra Hamilton" userId="8bc16919-7940-44a6-ac59-e09aed9f5c8e" providerId="ADAL" clId="{CD3584A6-97C5-4A69-B4E7-C83E41911818}" dt="2023-05-16T12:50:24.874" v="395" actId="21"/>
          <ac:spMkLst>
            <pc:docMk/>
            <pc:sldMk cId="1461198732" sldId="271"/>
            <ac:spMk id="45" creationId="{DC56574B-5B55-4D4D-AEB3-529544EB7453}"/>
          </ac:spMkLst>
        </pc:spChg>
        <pc:spChg chg="del mod">
          <ac:chgData name="Alexandra Hamilton" userId="8bc16919-7940-44a6-ac59-e09aed9f5c8e" providerId="ADAL" clId="{CD3584A6-97C5-4A69-B4E7-C83E41911818}" dt="2023-05-16T12:50:24.874" v="395" actId="21"/>
          <ac:spMkLst>
            <pc:docMk/>
            <pc:sldMk cId="1461198732" sldId="271"/>
            <ac:spMk id="47" creationId="{5A121A94-3D2F-4E17-AAEE-0DDAE3CF291F}"/>
          </ac:spMkLst>
        </pc:spChg>
        <pc:spChg chg="del mod">
          <ac:chgData name="Alexandra Hamilton" userId="8bc16919-7940-44a6-ac59-e09aed9f5c8e" providerId="ADAL" clId="{CD3584A6-97C5-4A69-B4E7-C83E41911818}" dt="2023-05-16T12:50:24.874" v="395" actId="21"/>
          <ac:spMkLst>
            <pc:docMk/>
            <pc:sldMk cId="1461198732" sldId="271"/>
            <ac:spMk id="49" creationId="{6466AEFC-698E-4C9C-AC57-600D4BAA6AE6}"/>
          </ac:spMkLst>
        </pc:spChg>
        <pc:spChg chg="del mod">
          <ac:chgData name="Alexandra Hamilton" userId="8bc16919-7940-44a6-ac59-e09aed9f5c8e" providerId="ADAL" clId="{CD3584A6-97C5-4A69-B4E7-C83E41911818}" dt="2023-05-16T12:50:24.874" v="395" actId="21"/>
          <ac:spMkLst>
            <pc:docMk/>
            <pc:sldMk cId="1461198732" sldId="271"/>
            <ac:spMk id="51" creationId="{1EBA4C36-1FF8-4FF6-B9B2-1B393AB3F6D9}"/>
          </ac:spMkLst>
        </pc:spChg>
        <pc:spChg chg="del mod">
          <ac:chgData name="Alexandra Hamilton" userId="8bc16919-7940-44a6-ac59-e09aed9f5c8e" providerId="ADAL" clId="{CD3584A6-97C5-4A69-B4E7-C83E41911818}" dt="2023-05-16T12:50:24.874" v="395" actId="21"/>
          <ac:spMkLst>
            <pc:docMk/>
            <pc:sldMk cId="1461198732" sldId="271"/>
            <ac:spMk id="53" creationId="{B973E8B4-69E5-41CD-A8AA-2BB7C1106A0D}"/>
          </ac:spMkLst>
        </pc:spChg>
        <pc:spChg chg="del mod">
          <ac:chgData name="Alexandra Hamilton" userId="8bc16919-7940-44a6-ac59-e09aed9f5c8e" providerId="ADAL" clId="{CD3584A6-97C5-4A69-B4E7-C83E41911818}" dt="2023-05-16T12:50:24.874" v="395" actId="21"/>
          <ac:spMkLst>
            <pc:docMk/>
            <pc:sldMk cId="1461198732" sldId="271"/>
            <ac:spMk id="55" creationId="{EAE1E3FD-95A9-4AFF-9F96-DE6A05564531}"/>
          </ac:spMkLst>
        </pc:spChg>
        <pc:spChg chg="del mod">
          <ac:chgData name="Alexandra Hamilton" userId="8bc16919-7940-44a6-ac59-e09aed9f5c8e" providerId="ADAL" clId="{CD3584A6-97C5-4A69-B4E7-C83E41911818}" dt="2023-05-16T12:50:24.874" v="395" actId="21"/>
          <ac:spMkLst>
            <pc:docMk/>
            <pc:sldMk cId="1461198732" sldId="271"/>
            <ac:spMk id="57" creationId="{E4086A90-CA84-4AAD-B500-CD2031DBDC68}"/>
          </ac:spMkLst>
        </pc:spChg>
        <pc:spChg chg="del mod">
          <ac:chgData name="Alexandra Hamilton" userId="8bc16919-7940-44a6-ac59-e09aed9f5c8e" providerId="ADAL" clId="{CD3584A6-97C5-4A69-B4E7-C83E41911818}" dt="2023-05-16T12:50:24.874" v="395" actId="21"/>
          <ac:spMkLst>
            <pc:docMk/>
            <pc:sldMk cId="1461198732" sldId="271"/>
            <ac:spMk id="59" creationId="{89174D9E-C7C0-4CF5-B111-B8B4918EA499}"/>
          </ac:spMkLst>
        </pc:spChg>
        <pc:spChg chg="del mod">
          <ac:chgData name="Alexandra Hamilton" userId="8bc16919-7940-44a6-ac59-e09aed9f5c8e" providerId="ADAL" clId="{CD3584A6-97C5-4A69-B4E7-C83E41911818}" dt="2023-05-16T12:50:24.874" v="395" actId="21"/>
          <ac:spMkLst>
            <pc:docMk/>
            <pc:sldMk cId="1461198732" sldId="271"/>
            <ac:spMk id="61" creationId="{BF424E62-7D2C-46DA-AE28-E720FE174478}"/>
          </ac:spMkLst>
        </pc:spChg>
        <pc:spChg chg="del mod">
          <ac:chgData name="Alexandra Hamilton" userId="8bc16919-7940-44a6-ac59-e09aed9f5c8e" providerId="ADAL" clId="{CD3584A6-97C5-4A69-B4E7-C83E41911818}" dt="2023-05-16T12:50:24.874" v="395" actId="21"/>
          <ac:spMkLst>
            <pc:docMk/>
            <pc:sldMk cId="1461198732" sldId="271"/>
            <ac:spMk id="63" creationId="{A7C4E93B-3B0B-4FB0-801E-37E6EB30A99F}"/>
          </ac:spMkLst>
        </pc:spChg>
        <pc:spChg chg="del mod">
          <ac:chgData name="Alexandra Hamilton" userId="8bc16919-7940-44a6-ac59-e09aed9f5c8e" providerId="ADAL" clId="{CD3584A6-97C5-4A69-B4E7-C83E41911818}" dt="2023-05-16T12:50:24.874" v="395" actId="21"/>
          <ac:spMkLst>
            <pc:docMk/>
            <pc:sldMk cId="1461198732" sldId="271"/>
            <ac:spMk id="65" creationId="{F6378853-0D1A-4E89-9962-BDB531835C3F}"/>
          </ac:spMkLst>
        </pc:spChg>
        <pc:grpChg chg="del mod">
          <ac:chgData name="Alexandra Hamilton" userId="8bc16919-7940-44a6-ac59-e09aed9f5c8e" providerId="ADAL" clId="{CD3584A6-97C5-4A69-B4E7-C83E41911818}" dt="2023-05-16T12:50:24.874" v="395" actId="21"/>
          <ac:grpSpMkLst>
            <pc:docMk/>
            <pc:sldMk cId="1461198732" sldId="271"/>
            <ac:grpSpMk id="7" creationId="{88BB36C1-0365-4463-849F-F46EE5843D33}"/>
          </ac:grpSpMkLst>
        </pc:grpChg>
        <pc:picChg chg="add mod">
          <ac:chgData name="Alexandra Hamilton" userId="8bc16919-7940-44a6-ac59-e09aed9f5c8e" providerId="ADAL" clId="{CD3584A6-97C5-4A69-B4E7-C83E41911818}" dt="2023-05-16T12:50:32.880" v="398" actId="1076"/>
          <ac:picMkLst>
            <pc:docMk/>
            <pc:sldMk cId="1461198732" sldId="271"/>
            <ac:picMk id="3" creationId="{F7E2608B-EADD-06D9-0263-E6FEE8CD64E4}"/>
          </ac:picMkLst>
        </pc:picChg>
        <pc:cxnChg chg="mod">
          <ac:chgData name="Alexandra Hamilton" userId="8bc16919-7940-44a6-ac59-e09aed9f5c8e" providerId="ADAL" clId="{CD3584A6-97C5-4A69-B4E7-C83E41911818}" dt="2023-05-16T12:50:24.874" v="395" actId="21"/>
          <ac:cxnSpMkLst>
            <pc:docMk/>
            <pc:sldMk cId="1461198732" sldId="271"/>
            <ac:cxnSpMk id="37" creationId="{E597C0D5-A07B-49A4-8F73-F9F3A26F9D1D}"/>
          </ac:cxnSpMkLst>
        </pc:cxnChg>
      </pc:sldChg>
      <pc:sldChg chg="modSp mod">
        <pc:chgData name="Alexandra Hamilton" userId="8bc16919-7940-44a6-ac59-e09aed9f5c8e" providerId="ADAL" clId="{CD3584A6-97C5-4A69-B4E7-C83E41911818}" dt="2023-05-16T12:34:42.209" v="162" actId="1076"/>
        <pc:sldMkLst>
          <pc:docMk/>
          <pc:sldMk cId="2317799951" sldId="282"/>
        </pc:sldMkLst>
        <pc:spChg chg="mod">
          <ac:chgData name="Alexandra Hamilton" userId="8bc16919-7940-44a6-ac59-e09aed9f5c8e" providerId="ADAL" clId="{CD3584A6-97C5-4A69-B4E7-C83E41911818}" dt="2023-05-16T12:34:38.505" v="161" actId="1076"/>
          <ac:spMkLst>
            <pc:docMk/>
            <pc:sldMk cId="2317799951" sldId="282"/>
            <ac:spMk id="2" creationId="{00000000-0000-0000-0000-000000000000}"/>
          </ac:spMkLst>
        </pc:spChg>
        <pc:spChg chg="mod">
          <ac:chgData name="Alexandra Hamilton" userId="8bc16919-7940-44a6-ac59-e09aed9f5c8e" providerId="ADAL" clId="{CD3584A6-97C5-4A69-B4E7-C83E41911818}" dt="2023-05-16T12:34:42.209" v="162" actId="1076"/>
          <ac:spMkLst>
            <pc:docMk/>
            <pc:sldMk cId="2317799951" sldId="282"/>
            <ac:spMk id="6" creationId="{A2C85536-8EB7-4650-A132-20C358D36269}"/>
          </ac:spMkLst>
        </pc:spChg>
      </pc:sldChg>
      <pc:sldChg chg="modSp mod">
        <pc:chgData name="Alexandra Hamilton" userId="8bc16919-7940-44a6-ac59-e09aed9f5c8e" providerId="ADAL" clId="{CD3584A6-97C5-4A69-B4E7-C83E41911818}" dt="2023-05-16T12:46:34.799" v="199" actId="1076"/>
        <pc:sldMkLst>
          <pc:docMk/>
          <pc:sldMk cId="1710885163" sldId="319"/>
        </pc:sldMkLst>
        <pc:spChg chg="mod">
          <ac:chgData name="Alexandra Hamilton" userId="8bc16919-7940-44a6-ac59-e09aed9f5c8e" providerId="ADAL" clId="{CD3584A6-97C5-4A69-B4E7-C83E41911818}" dt="2023-05-16T12:46:31.530" v="198" actId="1076"/>
          <ac:spMkLst>
            <pc:docMk/>
            <pc:sldMk cId="1710885163" sldId="319"/>
            <ac:spMk id="5" creationId="{8347D145-1EE2-4BC0-987E-539DE1A07682}"/>
          </ac:spMkLst>
        </pc:spChg>
        <pc:spChg chg="mod">
          <ac:chgData name="Alexandra Hamilton" userId="8bc16919-7940-44a6-ac59-e09aed9f5c8e" providerId="ADAL" clId="{CD3584A6-97C5-4A69-B4E7-C83E41911818}" dt="2023-05-16T12:46:25.721" v="197" actId="1076"/>
          <ac:spMkLst>
            <pc:docMk/>
            <pc:sldMk cId="1710885163" sldId="319"/>
            <ac:spMk id="6" creationId="{1BBF5C0A-CB9B-4E4D-8E1F-C870630E030F}"/>
          </ac:spMkLst>
        </pc:spChg>
        <pc:picChg chg="mod">
          <ac:chgData name="Alexandra Hamilton" userId="8bc16919-7940-44a6-ac59-e09aed9f5c8e" providerId="ADAL" clId="{CD3584A6-97C5-4A69-B4E7-C83E41911818}" dt="2023-05-16T12:46:34.799" v="199" actId="1076"/>
          <ac:picMkLst>
            <pc:docMk/>
            <pc:sldMk cId="1710885163" sldId="319"/>
            <ac:picMk id="1026" creationId="{1A820C27-99C4-4078-BABC-0AB147C41D59}"/>
          </ac:picMkLst>
        </pc:picChg>
      </pc:sldChg>
      <pc:sldChg chg="modSp mod">
        <pc:chgData name="Alexandra Hamilton" userId="8bc16919-7940-44a6-ac59-e09aed9f5c8e" providerId="ADAL" clId="{CD3584A6-97C5-4A69-B4E7-C83E41911818}" dt="2023-05-16T12:55:06.438" v="478" actId="27636"/>
        <pc:sldMkLst>
          <pc:docMk/>
          <pc:sldMk cId="2885797538" sldId="341"/>
        </pc:sldMkLst>
        <pc:spChg chg="mod">
          <ac:chgData name="Alexandra Hamilton" userId="8bc16919-7940-44a6-ac59-e09aed9f5c8e" providerId="ADAL" clId="{CD3584A6-97C5-4A69-B4E7-C83E41911818}" dt="2023-05-16T12:55:06.438" v="478" actId="27636"/>
          <ac:spMkLst>
            <pc:docMk/>
            <pc:sldMk cId="2885797538" sldId="341"/>
            <ac:spMk id="31" creationId="{00000000-0000-0000-0000-000000000000}"/>
          </ac:spMkLst>
        </pc:spChg>
      </pc:sldChg>
      <pc:sldChg chg="ord">
        <pc:chgData name="Alexandra Hamilton" userId="8bc16919-7940-44a6-ac59-e09aed9f5c8e" providerId="ADAL" clId="{CD3584A6-97C5-4A69-B4E7-C83E41911818}" dt="2023-05-16T12:29:34.101" v="15"/>
        <pc:sldMkLst>
          <pc:docMk/>
          <pc:sldMk cId="1106336586" sldId="343"/>
        </pc:sldMkLst>
      </pc:sldChg>
      <pc:sldChg chg="modSp mod">
        <pc:chgData name="Alexandra Hamilton" userId="8bc16919-7940-44a6-ac59-e09aed9f5c8e" providerId="ADAL" clId="{CD3584A6-97C5-4A69-B4E7-C83E41911818}" dt="2023-05-16T12:57:34.106" v="649" actId="6549"/>
        <pc:sldMkLst>
          <pc:docMk/>
          <pc:sldMk cId="1075538203" sldId="357"/>
        </pc:sldMkLst>
        <pc:spChg chg="mod">
          <ac:chgData name="Alexandra Hamilton" userId="8bc16919-7940-44a6-ac59-e09aed9f5c8e" providerId="ADAL" clId="{CD3584A6-97C5-4A69-B4E7-C83E41911818}" dt="2023-05-16T12:57:34.106" v="649" actId="6549"/>
          <ac:spMkLst>
            <pc:docMk/>
            <pc:sldMk cId="1075538203" sldId="357"/>
            <ac:spMk id="16387" creationId="{00000000-0000-0000-0000-000000000000}"/>
          </ac:spMkLst>
        </pc:spChg>
      </pc:sldChg>
      <pc:sldChg chg="del">
        <pc:chgData name="Alexandra Hamilton" userId="8bc16919-7940-44a6-ac59-e09aed9f5c8e" providerId="ADAL" clId="{CD3584A6-97C5-4A69-B4E7-C83E41911818}" dt="2023-05-16T12:31:09.894" v="22" actId="47"/>
        <pc:sldMkLst>
          <pc:docMk/>
          <pc:sldMk cId="2009520969" sldId="362"/>
        </pc:sldMkLst>
      </pc:sldChg>
      <pc:sldChg chg="del">
        <pc:chgData name="Alexandra Hamilton" userId="8bc16919-7940-44a6-ac59-e09aed9f5c8e" providerId="ADAL" clId="{CD3584A6-97C5-4A69-B4E7-C83E41911818}" dt="2023-05-16T12:55:44.970" v="481" actId="47"/>
        <pc:sldMkLst>
          <pc:docMk/>
          <pc:sldMk cId="3015537309" sldId="364"/>
        </pc:sldMkLst>
      </pc:sldChg>
      <pc:sldChg chg="ord">
        <pc:chgData name="Alexandra Hamilton" userId="8bc16919-7940-44a6-ac59-e09aed9f5c8e" providerId="ADAL" clId="{CD3584A6-97C5-4A69-B4E7-C83E41911818}" dt="2023-05-16T12:29:37.162" v="17"/>
        <pc:sldMkLst>
          <pc:docMk/>
          <pc:sldMk cId="1756468943" sldId="366"/>
        </pc:sldMkLst>
      </pc:sldChg>
      <pc:sldChg chg="add">
        <pc:chgData name="Alexandra Hamilton" userId="8bc16919-7940-44a6-ac59-e09aed9f5c8e" providerId="ADAL" clId="{CD3584A6-97C5-4A69-B4E7-C83E41911818}" dt="2023-05-16T12:56:03.102" v="484"/>
        <pc:sldMkLst>
          <pc:docMk/>
          <pc:sldMk cId="368114236" sldId="367"/>
        </pc:sldMkLst>
      </pc:sldChg>
      <pc:sldChg chg="del">
        <pc:chgData name="Alexandra Hamilton" userId="8bc16919-7940-44a6-ac59-e09aed9f5c8e" providerId="ADAL" clId="{CD3584A6-97C5-4A69-B4E7-C83E41911818}" dt="2023-05-16T12:55:58.372" v="482" actId="2696"/>
        <pc:sldMkLst>
          <pc:docMk/>
          <pc:sldMk cId="2452023658" sldId="367"/>
        </pc:sldMkLst>
      </pc:sldChg>
      <pc:sldChg chg="del">
        <pc:chgData name="Alexandra Hamilton" userId="8bc16919-7940-44a6-ac59-e09aed9f5c8e" providerId="ADAL" clId="{CD3584A6-97C5-4A69-B4E7-C83E41911818}" dt="2023-05-16T12:30:52.029" v="20" actId="47"/>
        <pc:sldMkLst>
          <pc:docMk/>
          <pc:sldMk cId="298505002" sldId="373"/>
        </pc:sldMkLst>
      </pc:sldChg>
      <pc:sldChg chg="del">
        <pc:chgData name="Alexandra Hamilton" userId="8bc16919-7940-44a6-ac59-e09aed9f5c8e" providerId="ADAL" clId="{CD3584A6-97C5-4A69-B4E7-C83E41911818}" dt="2023-05-16T12:30:53.161" v="21" actId="47"/>
        <pc:sldMkLst>
          <pc:docMk/>
          <pc:sldMk cId="3176799551" sldId="374"/>
        </pc:sldMkLst>
      </pc:sldChg>
      <pc:sldChg chg="modSp mod">
        <pc:chgData name="Alexandra Hamilton" userId="8bc16919-7940-44a6-ac59-e09aed9f5c8e" providerId="ADAL" clId="{CD3584A6-97C5-4A69-B4E7-C83E41911818}" dt="2023-05-16T12:51:31.153" v="409" actId="20577"/>
        <pc:sldMkLst>
          <pc:docMk/>
          <pc:sldMk cId="2107861972" sldId="380"/>
        </pc:sldMkLst>
        <pc:graphicFrameChg chg="modGraphic">
          <ac:chgData name="Alexandra Hamilton" userId="8bc16919-7940-44a6-ac59-e09aed9f5c8e" providerId="ADAL" clId="{CD3584A6-97C5-4A69-B4E7-C83E41911818}" dt="2023-05-16T12:51:31.153" v="409" actId="20577"/>
          <ac:graphicFrameMkLst>
            <pc:docMk/>
            <pc:sldMk cId="2107861972" sldId="380"/>
            <ac:graphicFrameMk id="3" creationId="{8717F4B5-1DE3-4C1E-945E-52D7C7D0F8AD}"/>
          </ac:graphicFrameMkLst>
        </pc:graphicFrameChg>
      </pc:sldChg>
      <pc:sldChg chg="modSp mod">
        <pc:chgData name="Alexandra Hamilton" userId="8bc16919-7940-44a6-ac59-e09aed9f5c8e" providerId="ADAL" clId="{CD3584A6-97C5-4A69-B4E7-C83E41911818}" dt="2023-05-16T12:52:05.290" v="411" actId="14100"/>
        <pc:sldMkLst>
          <pc:docMk/>
          <pc:sldMk cId="2645004272" sldId="381"/>
        </pc:sldMkLst>
        <pc:spChg chg="mod">
          <ac:chgData name="Alexandra Hamilton" userId="8bc16919-7940-44a6-ac59-e09aed9f5c8e" providerId="ADAL" clId="{CD3584A6-97C5-4A69-B4E7-C83E41911818}" dt="2023-05-16T12:52:05.290" v="411" actId="14100"/>
          <ac:spMkLst>
            <pc:docMk/>
            <pc:sldMk cId="2645004272" sldId="381"/>
            <ac:spMk id="5" creationId="{00000000-0000-0000-0000-000000000000}"/>
          </ac:spMkLst>
        </pc:spChg>
      </pc:sldChg>
      <pc:sldChg chg="modSp mod">
        <pc:chgData name="Alexandra Hamilton" userId="8bc16919-7940-44a6-ac59-e09aed9f5c8e" providerId="ADAL" clId="{CD3584A6-97C5-4A69-B4E7-C83E41911818}" dt="2023-05-16T12:51:56.570" v="410" actId="14100"/>
        <pc:sldMkLst>
          <pc:docMk/>
          <pc:sldMk cId="3057762311" sldId="382"/>
        </pc:sldMkLst>
        <pc:spChg chg="mod">
          <ac:chgData name="Alexandra Hamilton" userId="8bc16919-7940-44a6-ac59-e09aed9f5c8e" providerId="ADAL" clId="{CD3584A6-97C5-4A69-B4E7-C83E41911818}" dt="2023-05-16T12:51:56.570" v="410" actId="14100"/>
          <ac:spMkLst>
            <pc:docMk/>
            <pc:sldMk cId="3057762311" sldId="382"/>
            <ac:spMk id="8195" creationId="{00000000-0000-0000-0000-000000000000}"/>
          </ac:spMkLst>
        </pc:spChg>
      </pc:sldChg>
      <pc:sldChg chg="modSp mod">
        <pc:chgData name="Alexandra Hamilton" userId="8bc16919-7940-44a6-ac59-e09aed9f5c8e" providerId="ADAL" clId="{CD3584A6-97C5-4A69-B4E7-C83E41911818}" dt="2023-05-16T13:58:02.839" v="653" actId="14100"/>
        <pc:sldMkLst>
          <pc:docMk/>
          <pc:sldMk cId="925319086" sldId="383"/>
        </pc:sldMkLst>
        <pc:spChg chg="mod">
          <ac:chgData name="Alexandra Hamilton" userId="8bc16919-7940-44a6-ac59-e09aed9f5c8e" providerId="ADAL" clId="{CD3584A6-97C5-4A69-B4E7-C83E41911818}" dt="2023-05-16T13:58:02.839" v="653" actId="14100"/>
          <ac:spMkLst>
            <pc:docMk/>
            <pc:sldMk cId="925319086" sldId="383"/>
            <ac:spMk id="18435" creationId="{00000000-0000-0000-0000-000000000000}"/>
          </ac:spMkLst>
        </pc:spChg>
      </pc:sldChg>
      <pc:sldChg chg="del">
        <pc:chgData name="Alexandra Hamilton" userId="8bc16919-7940-44a6-ac59-e09aed9f5c8e" providerId="ADAL" clId="{CD3584A6-97C5-4A69-B4E7-C83E41911818}" dt="2023-05-16T12:31:40.239" v="28" actId="47"/>
        <pc:sldMkLst>
          <pc:docMk/>
          <pc:sldMk cId="642989363" sldId="385"/>
        </pc:sldMkLst>
      </pc:sldChg>
      <pc:sldChg chg="del">
        <pc:chgData name="Alexandra Hamilton" userId="8bc16919-7940-44a6-ac59-e09aed9f5c8e" providerId="ADAL" clId="{CD3584A6-97C5-4A69-B4E7-C83E41911818}" dt="2023-05-16T12:31:34.046" v="24" actId="47"/>
        <pc:sldMkLst>
          <pc:docMk/>
          <pc:sldMk cId="3895402616" sldId="388"/>
        </pc:sldMkLst>
      </pc:sldChg>
      <pc:sldChg chg="del">
        <pc:chgData name="Alexandra Hamilton" userId="8bc16919-7940-44a6-ac59-e09aed9f5c8e" providerId="ADAL" clId="{CD3584A6-97C5-4A69-B4E7-C83E41911818}" dt="2023-05-16T12:31:35.110" v="25" actId="47"/>
        <pc:sldMkLst>
          <pc:docMk/>
          <pc:sldMk cId="1167035044" sldId="389"/>
        </pc:sldMkLst>
      </pc:sldChg>
      <pc:sldChg chg="del">
        <pc:chgData name="Alexandra Hamilton" userId="8bc16919-7940-44a6-ac59-e09aed9f5c8e" providerId="ADAL" clId="{CD3584A6-97C5-4A69-B4E7-C83E41911818}" dt="2023-05-16T12:31:37.390" v="26" actId="47"/>
        <pc:sldMkLst>
          <pc:docMk/>
          <pc:sldMk cId="2987776540" sldId="390"/>
        </pc:sldMkLst>
      </pc:sldChg>
      <pc:sldChg chg="del">
        <pc:chgData name="Alexandra Hamilton" userId="8bc16919-7940-44a6-ac59-e09aed9f5c8e" providerId="ADAL" clId="{CD3584A6-97C5-4A69-B4E7-C83E41911818}" dt="2023-05-16T12:31:38.648" v="27" actId="47"/>
        <pc:sldMkLst>
          <pc:docMk/>
          <pc:sldMk cId="1661033617" sldId="395"/>
        </pc:sldMkLst>
      </pc:sldChg>
      <pc:sldChg chg="del">
        <pc:chgData name="Alexandra Hamilton" userId="8bc16919-7940-44a6-ac59-e09aed9f5c8e" providerId="ADAL" clId="{CD3584A6-97C5-4A69-B4E7-C83E41911818}" dt="2023-05-16T12:52:50.495" v="413" actId="47"/>
        <pc:sldMkLst>
          <pc:docMk/>
          <pc:sldMk cId="3898031392" sldId="396"/>
        </pc:sldMkLst>
      </pc:sldChg>
      <pc:sldChg chg="ord">
        <pc:chgData name="Alexandra Hamilton" userId="8bc16919-7940-44a6-ac59-e09aed9f5c8e" providerId="ADAL" clId="{CD3584A6-97C5-4A69-B4E7-C83E41911818}" dt="2023-05-16T12:55:32.285" v="480"/>
        <pc:sldMkLst>
          <pc:docMk/>
          <pc:sldMk cId="3837923585" sldId="397"/>
        </pc:sldMkLst>
      </pc:sldChg>
      <pc:sldChg chg="ord">
        <pc:chgData name="Alexandra Hamilton" userId="8bc16919-7940-44a6-ac59-e09aed9f5c8e" providerId="ADAL" clId="{CD3584A6-97C5-4A69-B4E7-C83E41911818}" dt="2023-05-16T12:29:27.086" v="9"/>
        <pc:sldMkLst>
          <pc:docMk/>
          <pc:sldMk cId="58448956" sldId="398"/>
        </pc:sldMkLst>
      </pc:sldChg>
      <pc:sldChg chg="ord">
        <pc:chgData name="Alexandra Hamilton" userId="8bc16919-7940-44a6-ac59-e09aed9f5c8e" providerId="ADAL" clId="{CD3584A6-97C5-4A69-B4E7-C83E41911818}" dt="2023-05-16T12:29:29.460" v="11"/>
        <pc:sldMkLst>
          <pc:docMk/>
          <pc:sldMk cId="8540149" sldId="399"/>
        </pc:sldMkLst>
      </pc:sldChg>
      <pc:sldChg chg="ord">
        <pc:chgData name="Alexandra Hamilton" userId="8bc16919-7940-44a6-ac59-e09aed9f5c8e" providerId="ADAL" clId="{CD3584A6-97C5-4A69-B4E7-C83E41911818}" dt="2023-05-16T12:29:31.309" v="13"/>
        <pc:sldMkLst>
          <pc:docMk/>
          <pc:sldMk cId="1357563036" sldId="400"/>
        </pc:sldMkLst>
      </pc:sldChg>
      <pc:sldChg chg="del">
        <pc:chgData name="Alexandra Hamilton" userId="8bc16919-7940-44a6-ac59-e09aed9f5c8e" providerId="ADAL" clId="{CD3584A6-97C5-4A69-B4E7-C83E41911818}" dt="2023-05-16T12:52:35.294" v="412" actId="47"/>
        <pc:sldMkLst>
          <pc:docMk/>
          <pc:sldMk cId="2300984672" sldId="404"/>
        </pc:sldMkLst>
      </pc:sldChg>
      <pc:sldChg chg="del">
        <pc:chgData name="Alexandra Hamilton" userId="8bc16919-7940-44a6-ac59-e09aed9f5c8e" providerId="ADAL" clId="{CD3584A6-97C5-4A69-B4E7-C83E41911818}" dt="2023-05-16T12:31:45.863" v="29" actId="47"/>
        <pc:sldMkLst>
          <pc:docMk/>
          <pc:sldMk cId="1165951534" sldId="408"/>
        </pc:sldMkLst>
      </pc:sldChg>
      <pc:sldChg chg="del">
        <pc:chgData name="Alexandra Hamilton" userId="8bc16919-7940-44a6-ac59-e09aed9f5c8e" providerId="ADAL" clId="{CD3584A6-97C5-4A69-B4E7-C83E41911818}" dt="2023-05-16T12:29:40.303" v="18" actId="47"/>
        <pc:sldMkLst>
          <pc:docMk/>
          <pc:sldMk cId="1861659123" sldId="409"/>
        </pc:sldMkLst>
      </pc:sldChg>
      <pc:sldChg chg="del">
        <pc:chgData name="Alexandra Hamilton" userId="8bc16919-7940-44a6-ac59-e09aed9f5c8e" providerId="ADAL" clId="{CD3584A6-97C5-4A69-B4E7-C83E41911818}" dt="2023-05-16T12:30:51.123" v="19" actId="47"/>
        <pc:sldMkLst>
          <pc:docMk/>
          <pc:sldMk cId="2194868912" sldId="410"/>
        </pc:sldMkLst>
      </pc:sldChg>
      <pc:sldChg chg="del">
        <pc:chgData name="Alexandra Hamilton" userId="8bc16919-7940-44a6-ac59-e09aed9f5c8e" providerId="ADAL" clId="{CD3584A6-97C5-4A69-B4E7-C83E41911818}" dt="2023-05-16T12:31:23.678" v="23" actId="47"/>
        <pc:sldMkLst>
          <pc:docMk/>
          <pc:sldMk cId="2727866090" sldId="411"/>
        </pc:sldMkLst>
      </pc:sldChg>
      <pc:sldChg chg="ord">
        <pc:chgData name="Alexandra Hamilton" userId="8bc16919-7940-44a6-ac59-e09aed9f5c8e" providerId="ADAL" clId="{CD3584A6-97C5-4A69-B4E7-C83E41911818}" dt="2023-05-16T12:53:09.291" v="421"/>
        <pc:sldMkLst>
          <pc:docMk/>
          <pc:sldMk cId="3942101057" sldId="412"/>
        </pc:sldMkLst>
      </pc:sldChg>
      <pc:sldChg chg="del">
        <pc:chgData name="Alexandra Hamilton" userId="8bc16919-7940-44a6-ac59-e09aed9f5c8e" providerId="ADAL" clId="{CD3584A6-97C5-4A69-B4E7-C83E41911818}" dt="2023-05-16T12:29:06.897" v="6" actId="47"/>
        <pc:sldMkLst>
          <pc:docMk/>
          <pc:sldMk cId="719264228" sldId="414"/>
        </pc:sldMkLst>
      </pc:sldChg>
      <pc:sldChg chg="del">
        <pc:chgData name="Alexandra Hamilton" userId="8bc16919-7940-44a6-ac59-e09aed9f5c8e" providerId="ADAL" clId="{CD3584A6-97C5-4A69-B4E7-C83E41911818}" dt="2023-05-16T12:29:10.586" v="7" actId="47"/>
        <pc:sldMkLst>
          <pc:docMk/>
          <pc:sldMk cId="2051401749" sldId="415"/>
        </pc:sldMkLst>
      </pc:sldChg>
      <pc:sldChg chg="delSp add del setBg delDesignElem">
        <pc:chgData name="Alexandra Hamilton" userId="8bc16919-7940-44a6-ac59-e09aed9f5c8e" providerId="ADAL" clId="{CD3584A6-97C5-4A69-B4E7-C83E41911818}" dt="2023-05-16T12:56:09.737" v="485" actId="2696"/>
        <pc:sldMkLst>
          <pc:docMk/>
          <pc:sldMk cId="1410145317" sldId="416"/>
        </pc:sldMkLst>
        <pc:spChg chg="del">
          <ac:chgData name="Alexandra Hamilton" userId="8bc16919-7940-44a6-ac59-e09aed9f5c8e" providerId="ADAL" clId="{CD3584A6-97C5-4A69-B4E7-C83E41911818}" dt="2023-05-16T12:56:03.102" v="484"/>
          <ac:spMkLst>
            <pc:docMk/>
            <pc:sldMk cId="1410145317" sldId="416"/>
            <ac:spMk id="137" creationId="{569C1A01-6FB5-43CE-ADCC-936728ACAC0D}"/>
          </ac:spMkLst>
        </pc:spChg>
        <pc:picChg chg="del">
          <ac:chgData name="Alexandra Hamilton" userId="8bc16919-7940-44a6-ac59-e09aed9f5c8e" providerId="ADAL" clId="{CD3584A6-97C5-4A69-B4E7-C83E41911818}" dt="2023-05-16T12:56:03.102" v="484"/>
          <ac:picMkLst>
            <pc:docMk/>
            <pc:sldMk cId="1410145317" sldId="416"/>
            <ac:picMk id="1029" creationId="{EE09A529-E47C-4634-BB98-0A9526C372B4}"/>
          </ac:picMkLst>
        </pc:picChg>
      </pc:sldChg>
      <pc:sldChg chg="add del">
        <pc:chgData name="Alexandra Hamilton" userId="8bc16919-7940-44a6-ac59-e09aed9f5c8e" providerId="ADAL" clId="{CD3584A6-97C5-4A69-B4E7-C83E41911818}" dt="2023-05-16T12:57:39.747" v="650" actId="47"/>
        <pc:sldMkLst>
          <pc:docMk/>
          <pc:sldMk cId="1475766220" sldId="416"/>
        </pc:sldMkLst>
      </pc:sldChg>
      <pc:sldChg chg="del">
        <pc:chgData name="Alexandra Hamilton" userId="8bc16919-7940-44a6-ac59-e09aed9f5c8e" providerId="ADAL" clId="{CD3584A6-97C5-4A69-B4E7-C83E41911818}" dt="2023-05-16T12:55:58.372" v="482" actId="2696"/>
        <pc:sldMkLst>
          <pc:docMk/>
          <pc:sldMk cId="2030531594" sldId="416"/>
        </pc:sldMkLst>
      </pc:sldChg>
      <pc:sldChg chg="modSp del mod">
        <pc:chgData name="Alexandra Hamilton" userId="8bc16919-7940-44a6-ac59-e09aed9f5c8e" providerId="ADAL" clId="{CD3584A6-97C5-4A69-B4E7-C83E41911818}" dt="2023-05-16T12:44:45.533" v="166" actId="47"/>
        <pc:sldMkLst>
          <pc:docMk/>
          <pc:sldMk cId="1892185630" sldId="490"/>
        </pc:sldMkLst>
        <pc:spChg chg="mod">
          <ac:chgData name="Alexandra Hamilton" userId="8bc16919-7940-44a6-ac59-e09aed9f5c8e" providerId="ADAL" clId="{CD3584A6-97C5-4A69-B4E7-C83E41911818}" dt="2023-05-16T12:35:07.714" v="165" actId="1076"/>
          <ac:spMkLst>
            <pc:docMk/>
            <pc:sldMk cId="1892185630" sldId="490"/>
            <ac:spMk id="3" creationId="{14060044-DF4D-4206-B3C5-BB78A280585D}"/>
          </ac:spMkLst>
        </pc:spChg>
        <pc:picChg chg="mod">
          <ac:chgData name="Alexandra Hamilton" userId="8bc16919-7940-44a6-ac59-e09aed9f5c8e" providerId="ADAL" clId="{CD3584A6-97C5-4A69-B4E7-C83E41911818}" dt="2023-05-16T12:35:04.386" v="164" actId="1076"/>
          <ac:picMkLst>
            <pc:docMk/>
            <pc:sldMk cId="1892185630" sldId="490"/>
            <ac:picMk id="6" creationId="{09FBD3C1-64D6-42C4-9222-404C5849880C}"/>
          </ac:picMkLst>
        </pc:picChg>
      </pc:sldChg>
      <pc:sldChg chg="del">
        <pc:chgData name="Alexandra Hamilton" userId="8bc16919-7940-44a6-ac59-e09aed9f5c8e" providerId="ADAL" clId="{CD3584A6-97C5-4A69-B4E7-C83E41911818}" dt="2023-05-16T12:50:35.517" v="399" actId="47"/>
        <pc:sldMkLst>
          <pc:docMk/>
          <pc:sldMk cId="2194901416" sldId="493"/>
        </pc:sldMkLst>
      </pc:sldChg>
      <pc:sldChg chg="del">
        <pc:chgData name="Alexandra Hamilton" userId="8bc16919-7940-44a6-ac59-e09aed9f5c8e" providerId="ADAL" clId="{CD3584A6-97C5-4A69-B4E7-C83E41911818}" dt="2023-05-16T12:50:36.435" v="400" actId="47"/>
        <pc:sldMkLst>
          <pc:docMk/>
          <pc:sldMk cId="3633144319" sldId="49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4" Type="http://schemas.openxmlformats.org/officeDocument/2006/relationships/image" Target="../media/image63.svg"/></Relationships>
</file>

<file path=ppt/diagrams/_rels/data3.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4" Type="http://schemas.openxmlformats.org/officeDocument/2006/relationships/image" Target="../media/image6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E767B6B-6471-4755-94DF-641852F4F0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9960E1-3700-432F-B7F4-6535FB73B95C}">
      <dgm:prSet/>
      <dgm:spPr/>
      <dgm:t>
        <a:bodyPr/>
        <a:lstStyle/>
        <a:p>
          <a:pPr>
            <a:lnSpc>
              <a:spcPct val="100000"/>
            </a:lnSpc>
          </a:pPr>
          <a:r>
            <a:rPr lang="en-IE" b="1"/>
            <a:t>Procurement: </a:t>
          </a:r>
          <a:r>
            <a:rPr lang="en-IE" i="1"/>
            <a:t>Recipients of grant support must ensure that compliance is achieved with the relevant principles of Irish and EC law regarding the expenditure of this funding and, where applicable, the laws and guidelines concerning state aid and public procurement</a:t>
          </a:r>
          <a:endParaRPr lang="en-US"/>
        </a:p>
      </dgm:t>
    </dgm:pt>
    <dgm:pt modelId="{FEF55B01-5B94-4DC9-AA9B-776F5D995A02}" type="parTrans" cxnId="{7F3ACE67-E7C3-4E7C-AE99-E619194160B2}">
      <dgm:prSet/>
      <dgm:spPr/>
      <dgm:t>
        <a:bodyPr/>
        <a:lstStyle/>
        <a:p>
          <a:endParaRPr lang="en-US"/>
        </a:p>
      </dgm:t>
    </dgm:pt>
    <dgm:pt modelId="{A3896CDB-1101-4B9E-852A-6D9E7F907D49}" type="sibTrans" cxnId="{7F3ACE67-E7C3-4E7C-AE99-E619194160B2}">
      <dgm:prSet/>
      <dgm:spPr/>
      <dgm:t>
        <a:bodyPr/>
        <a:lstStyle/>
        <a:p>
          <a:endParaRPr lang="en-US"/>
        </a:p>
      </dgm:t>
    </dgm:pt>
    <dgm:pt modelId="{BC456976-208E-4C17-9A56-A71DC5715514}">
      <dgm:prSet/>
      <dgm:spPr/>
      <dgm:t>
        <a:bodyPr/>
        <a:lstStyle/>
        <a:p>
          <a:pPr>
            <a:lnSpc>
              <a:spcPct val="100000"/>
            </a:lnSpc>
          </a:pPr>
          <a:r>
            <a:rPr lang="en-IE"/>
            <a:t>Value for money</a:t>
          </a:r>
          <a:endParaRPr lang="en-US"/>
        </a:p>
      </dgm:t>
    </dgm:pt>
    <dgm:pt modelId="{0FF56E4C-668D-480A-BEB8-6BD1B94015EF}" type="parTrans" cxnId="{221EB9B2-C64C-48D7-8918-4A748059BFAA}">
      <dgm:prSet/>
      <dgm:spPr/>
      <dgm:t>
        <a:bodyPr/>
        <a:lstStyle/>
        <a:p>
          <a:endParaRPr lang="en-US"/>
        </a:p>
      </dgm:t>
    </dgm:pt>
    <dgm:pt modelId="{90ADB90B-6FE5-411E-956F-FB77F0E9354F}" type="sibTrans" cxnId="{221EB9B2-C64C-48D7-8918-4A748059BFAA}">
      <dgm:prSet/>
      <dgm:spPr/>
      <dgm:t>
        <a:bodyPr/>
        <a:lstStyle/>
        <a:p>
          <a:endParaRPr lang="en-US"/>
        </a:p>
      </dgm:t>
    </dgm:pt>
    <dgm:pt modelId="{231A45DF-EF7A-419F-A958-75EFDF92287B}">
      <dgm:prSet/>
      <dgm:spPr/>
      <dgm:t>
        <a:bodyPr/>
        <a:lstStyle/>
        <a:p>
          <a:pPr>
            <a:lnSpc>
              <a:spcPct val="100000"/>
            </a:lnSpc>
          </a:pPr>
          <a:r>
            <a:rPr lang="en-IE"/>
            <a:t>3 quotes – in writing and/or use of the South East Energy Agency DPS</a:t>
          </a:r>
          <a:endParaRPr lang="en-US"/>
        </a:p>
      </dgm:t>
    </dgm:pt>
    <dgm:pt modelId="{D48CEC22-21E1-4D0D-95AC-8AD4DCF366EF}" type="parTrans" cxnId="{DBD28170-621F-452E-B2D1-32B004459CDC}">
      <dgm:prSet/>
      <dgm:spPr/>
      <dgm:t>
        <a:bodyPr/>
        <a:lstStyle/>
        <a:p>
          <a:endParaRPr lang="en-US"/>
        </a:p>
      </dgm:t>
    </dgm:pt>
    <dgm:pt modelId="{E9BA7D20-A411-4246-A821-59B658CE24C2}" type="sibTrans" cxnId="{DBD28170-621F-452E-B2D1-32B004459CDC}">
      <dgm:prSet/>
      <dgm:spPr/>
      <dgm:t>
        <a:bodyPr/>
        <a:lstStyle/>
        <a:p>
          <a:endParaRPr lang="en-US"/>
        </a:p>
      </dgm:t>
    </dgm:pt>
    <dgm:pt modelId="{6E7D28FA-50D9-403D-9744-F7396D504095}">
      <dgm:prSet/>
      <dgm:spPr/>
      <dgm:t>
        <a:bodyPr/>
        <a:lstStyle/>
        <a:p>
          <a:pPr>
            <a:lnSpc>
              <a:spcPct val="100000"/>
            </a:lnSpc>
          </a:pPr>
          <a:r>
            <a:rPr lang="en-IE"/>
            <a:t>Internal Procurement Policy</a:t>
          </a:r>
          <a:endParaRPr lang="en-US"/>
        </a:p>
      </dgm:t>
    </dgm:pt>
    <dgm:pt modelId="{825E0E0D-7E19-4500-8FE2-C847F0F60CD3}" type="parTrans" cxnId="{5D1C93C8-3917-46D2-ADCB-734329E036E3}">
      <dgm:prSet/>
      <dgm:spPr/>
      <dgm:t>
        <a:bodyPr/>
        <a:lstStyle/>
        <a:p>
          <a:endParaRPr lang="en-US"/>
        </a:p>
      </dgm:t>
    </dgm:pt>
    <dgm:pt modelId="{EABBE2BD-4ECB-4BF1-911A-A6906BA6413F}" type="sibTrans" cxnId="{5D1C93C8-3917-46D2-ADCB-734329E036E3}">
      <dgm:prSet/>
      <dgm:spPr/>
      <dgm:t>
        <a:bodyPr/>
        <a:lstStyle/>
        <a:p>
          <a:endParaRPr lang="en-US"/>
        </a:p>
      </dgm:t>
    </dgm:pt>
    <dgm:pt modelId="{B2972715-4904-4843-A055-CE9E68EB1B75}">
      <dgm:prSet/>
      <dgm:spPr/>
      <dgm:t>
        <a:bodyPr/>
        <a:lstStyle/>
        <a:p>
          <a:pPr>
            <a:lnSpc>
              <a:spcPct val="100000"/>
            </a:lnSpc>
          </a:pPr>
          <a:r>
            <a:rPr lang="en-IE"/>
            <a:t>E.g. Public Procurement Rules</a:t>
          </a:r>
          <a:endParaRPr lang="en-US"/>
        </a:p>
      </dgm:t>
    </dgm:pt>
    <dgm:pt modelId="{329B159F-B3C8-410F-AE7A-60584D9AC2E7}" type="parTrans" cxnId="{3907C213-3175-43CE-9BE2-649466227D5A}">
      <dgm:prSet/>
      <dgm:spPr/>
      <dgm:t>
        <a:bodyPr/>
        <a:lstStyle/>
        <a:p>
          <a:endParaRPr lang="en-US"/>
        </a:p>
      </dgm:t>
    </dgm:pt>
    <dgm:pt modelId="{A291DF0F-4A11-44BD-ABDA-EC51C19D7690}" type="sibTrans" cxnId="{3907C213-3175-43CE-9BE2-649466227D5A}">
      <dgm:prSet/>
      <dgm:spPr/>
      <dgm:t>
        <a:bodyPr/>
        <a:lstStyle/>
        <a:p>
          <a:endParaRPr lang="en-US"/>
        </a:p>
      </dgm:t>
    </dgm:pt>
    <dgm:pt modelId="{3CB3DBA2-CE6D-4543-9527-764A9F611E2F}" type="pres">
      <dgm:prSet presAssocID="{2E767B6B-6471-4755-94DF-641852F4F033}" presName="root" presStyleCnt="0">
        <dgm:presLayoutVars>
          <dgm:dir/>
          <dgm:resizeHandles val="exact"/>
        </dgm:presLayoutVars>
      </dgm:prSet>
      <dgm:spPr/>
    </dgm:pt>
    <dgm:pt modelId="{7FF1AEEF-F2E2-4313-8238-F8C17095A7CB}" type="pres">
      <dgm:prSet presAssocID="{279960E1-3700-432F-B7F4-6535FB73B95C}" presName="compNode" presStyleCnt="0"/>
      <dgm:spPr/>
    </dgm:pt>
    <dgm:pt modelId="{95FEB57D-C3ED-437A-B96B-580CB0E8F67E}" type="pres">
      <dgm:prSet presAssocID="{279960E1-3700-432F-B7F4-6535FB73B95C}" presName="bgRect" presStyleLbl="bgShp" presStyleIdx="0" presStyleCnt="4"/>
      <dgm:spPr/>
    </dgm:pt>
    <dgm:pt modelId="{6CCF5B48-FD1C-4373-A94E-6F23C78A7E0E}" type="pres">
      <dgm:prSet presAssocID="{279960E1-3700-432F-B7F4-6535FB73B9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2CA9B32B-BAEB-4FAB-B0A8-693B64137657}" type="pres">
      <dgm:prSet presAssocID="{279960E1-3700-432F-B7F4-6535FB73B95C}" presName="spaceRect" presStyleCnt="0"/>
      <dgm:spPr/>
    </dgm:pt>
    <dgm:pt modelId="{5E5252F4-13C0-4277-9CA0-D7F4E8A0C83E}" type="pres">
      <dgm:prSet presAssocID="{279960E1-3700-432F-B7F4-6535FB73B95C}" presName="parTx" presStyleLbl="revTx" presStyleIdx="0" presStyleCnt="5">
        <dgm:presLayoutVars>
          <dgm:chMax val="0"/>
          <dgm:chPref val="0"/>
        </dgm:presLayoutVars>
      </dgm:prSet>
      <dgm:spPr/>
    </dgm:pt>
    <dgm:pt modelId="{7C2B274C-CE6D-41E4-9E57-A0D2C753026D}" type="pres">
      <dgm:prSet presAssocID="{A3896CDB-1101-4B9E-852A-6D9E7F907D49}" presName="sibTrans" presStyleCnt="0"/>
      <dgm:spPr/>
    </dgm:pt>
    <dgm:pt modelId="{822A1D74-9430-4309-9A5E-F62EC2A6A916}" type="pres">
      <dgm:prSet presAssocID="{BC456976-208E-4C17-9A56-A71DC5715514}" presName="compNode" presStyleCnt="0"/>
      <dgm:spPr/>
    </dgm:pt>
    <dgm:pt modelId="{05D758EC-C5D4-4787-8787-E7FB5A3A6FB7}" type="pres">
      <dgm:prSet presAssocID="{BC456976-208E-4C17-9A56-A71DC5715514}" presName="bgRect" presStyleLbl="bgShp" presStyleIdx="1" presStyleCnt="4"/>
      <dgm:spPr/>
    </dgm:pt>
    <dgm:pt modelId="{02929AD4-66AB-4569-8CD6-E5199756D61D}" type="pres">
      <dgm:prSet presAssocID="{BC456976-208E-4C17-9A56-A71DC57155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C131BD4-6297-48F5-B7B4-D0905F396A58}" type="pres">
      <dgm:prSet presAssocID="{BC456976-208E-4C17-9A56-A71DC5715514}" presName="spaceRect" presStyleCnt="0"/>
      <dgm:spPr/>
    </dgm:pt>
    <dgm:pt modelId="{7C6CEE11-5FD7-4D0E-9700-8231A3E378C9}" type="pres">
      <dgm:prSet presAssocID="{BC456976-208E-4C17-9A56-A71DC5715514}" presName="parTx" presStyleLbl="revTx" presStyleIdx="1" presStyleCnt="5">
        <dgm:presLayoutVars>
          <dgm:chMax val="0"/>
          <dgm:chPref val="0"/>
        </dgm:presLayoutVars>
      </dgm:prSet>
      <dgm:spPr/>
    </dgm:pt>
    <dgm:pt modelId="{6F4B808D-D6FD-4ED2-A952-7E9B74705E30}" type="pres">
      <dgm:prSet presAssocID="{90ADB90B-6FE5-411E-956F-FB77F0E9354F}" presName="sibTrans" presStyleCnt="0"/>
      <dgm:spPr/>
    </dgm:pt>
    <dgm:pt modelId="{30CF4AA8-2C40-485C-A79D-380A9DB0FEBB}" type="pres">
      <dgm:prSet presAssocID="{231A45DF-EF7A-419F-A958-75EFDF92287B}" presName="compNode" presStyleCnt="0"/>
      <dgm:spPr/>
    </dgm:pt>
    <dgm:pt modelId="{B7CEE2F6-3F50-4090-A7B4-B967B257DD43}" type="pres">
      <dgm:prSet presAssocID="{231A45DF-EF7A-419F-A958-75EFDF92287B}" presName="bgRect" presStyleLbl="bgShp" presStyleIdx="2" presStyleCnt="4"/>
      <dgm:spPr/>
    </dgm:pt>
    <dgm:pt modelId="{A2F5E52A-D8D4-4435-AD03-83B2E89E444A}" type="pres">
      <dgm:prSet presAssocID="{231A45DF-EF7A-419F-A958-75EFDF9228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6F5D71D9-C8D1-4DF6-B0B4-CB27AB598062}" type="pres">
      <dgm:prSet presAssocID="{231A45DF-EF7A-419F-A958-75EFDF92287B}" presName="spaceRect" presStyleCnt="0"/>
      <dgm:spPr/>
    </dgm:pt>
    <dgm:pt modelId="{C2E9DD07-89AB-44C3-A2E3-852CA0A6FA38}" type="pres">
      <dgm:prSet presAssocID="{231A45DF-EF7A-419F-A958-75EFDF92287B}" presName="parTx" presStyleLbl="revTx" presStyleIdx="2" presStyleCnt="5">
        <dgm:presLayoutVars>
          <dgm:chMax val="0"/>
          <dgm:chPref val="0"/>
        </dgm:presLayoutVars>
      </dgm:prSet>
      <dgm:spPr/>
    </dgm:pt>
    <dgm:pt modelId="{75CA8DBE-AB18-40BB-A3C6-0810C639D56E}" type="pres">
      <dgm:prSet presAssocID="{E9BA7D20-A411-4246-A821-59B658CE24C2}" presName="sibTrans" presStyleCnt="0"/>
      <dgm:spPr/>
    </dgm:pt>
    <dgm:pt modelId="{3FC49158-85F2-4228-B0E7-02669B53D8F6}" type="pres">
      <dgm:prSet presAssocID="{6E7D28FA-50D9-403D-9744-F7396D504095}" presName="compNode" presStyleCnt="0"/>
      <dgm:spPr/>
    </dgm:pt>
    <dgm:pt modelId="{4B82E6D2-EC15-432C-ACFC-ECBA363ABA5F}" type="pres">
      <dgm:prSet presAssocID="{6E7D28FA-50D9-403D-9744-F7396D504095}" presName="bgRect" presStyleLbl="bgShp" presStyleIdx="3" presStyleCnt="4"/>
      <dgm:spPr/>
    </dgm:pt>
    <dgm:pt modelId="{A9483019-F39E-43D6-B7DF-D9A37EA8C079}" type="pres">
      <dgm:prSet presAssocID="{6E7D28FA-50D9-403D-9744-F7396D5040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8CFF2A76-7040-445A-AAB8-7715325805C1}" type="pres">
      <dgm:prSet presAssocID="{6E7D28FA-50D9-403D-9744-F7396D504095}" presName="spaceRect" presStyleCnt="0"/>
      <dgm:spPr/>
    </dgm:pt>
    <dgm:pt modelId="{DB3D6E4F-1AC5-4906-AB87-FBE4963869B7}" type="pres">
      <dgm:prSet presAssocID="{6E7D28FA-50D9-403D-9744-F7396D504095}" presName="parTx" presStyleLbl="revTx" presStyleIdx="3" presStyleCnt="5">
        <dgm:presLayoutVars>
          <dgm:chMax val="0"/>
          <dgm:chPref val="0"/>
        </dgm:presLayoutVars>
      </dgm:prSet>
      <dgm:spPr/>
    </dgm:pt>
    <dgm:pt modelId="{871E9FE5-8585-4239-A5FD-91C7879E1C22}" type="pres">
      <dgm:prSet presAssocID="{6E7D28FA-50D9-403D-9744-F7396D504095}" presName="desTx" presStyleLbl="revTx" presStyleIdx="4" presStyleCnt="5">
        <dgm:presLayoutVars/>
      </dgm:prSet>
      <dgm:spPr/>
    </dgm:pt>
  </dgm:ptLst>
  <dgm:cxnLst>
    <dgm:cxn modelId="{3907C213-3175-43CE-9BE2-649466227D5A}" srcId="{6E7D28FA-50D9-403D-9744-F7396D504095}" destId="{B2972715-4904-4843-A055-CE9E68EB1B75}" srcOrd="0" destOrd="0" parTransId="{329B159F-B3C8-410F-AE7A-60584D9AC2E7}" sibTransId="{A291DF0F-4A11-44BD-ABDA-EC51C19D7690}"/>
    <dgm:cxn modelId="{C98B7439-4EB3-4D26-A828-078A837D0112}" type="presOf" srcId="{BC456976-208E-4C17-9A56-A71DC5715514}" destId="{7C6CEE11-5FD7-4D0E-9700-8231A3E378C9}" srcOrd="0" destOrd="0" presId="urn:microsoft.com/office/officeart/2018/2/layout/IconVerticalSolidList"/>
    <dgm:cxn modelId="{7F3ACE67-E7C3-4E7C-AE99-E619194160B2}" srcId="{2E767B6B-6471-4755-94DF-641852F4F033}" destId="{279960E1-3700-432F-B7F4-6535FB73B95C}" srcOrd="0" destOrd="0" parTransId="{FEF55B01-5B94-4DC9-AA9B-776F5D995A02}" sibTransId="{A3896CDB-1101-4B9E-852A-6D9E7F907D49}"/>
    <dgm:cxn modelId="{6D1FCC4B-1083-4963-B152-C666A8862500}" type="presOf" srcId="{231A45DF-EF7A-419F-A958-75EFDF92287B}" destId="{C2E9DD07-89AB-44C3-A2E3-852CA0A6FA38}" srcOrd="0" destOrd="0" presId="urn:microsoft.com/office/officeart/2018/2/layout/IconVerticalSolidList"/>
    <dgm:cxn modelId="{DBD28170-621F-452E-B2D1-32B004459CDC}" srcId="{2E767B6B-6471-4755-94DF-641852F4F033}" destId="{231A45DF-EF7A-419F-A958-75EFDF92287B}" srcOrd="2" destOrd="0" parTransId="{D48CEC22-21E1-4D0D-95AC-8AD4DCF366EF}" sibTransId="{E9BA7D20-A411-4246-A821-59B658CE24C2}"/>
    <dgm:cxn modelId="{1E1C4657-E4E1-492E-8423-40C84713316E}" type="presOf" srcId="{2E767B6B-6471-4755-94DF-641852F4F033}" destId="{3CB3DBA2-CE6D-4543-9527-764A9F611E2F}" srcOrd="0" destOrd="0" presId="urn:microsoft.com/office/officeart/2018/2/layout/IconVerticalSolidList"/>
    <dgm:cxn modelId="{7D123583-9E3A-4299-AAF2-1B0201FFBCE7}" type="presOf" srcId="{279960E1-3700-432F-B7F4-6535FB73B95C}" destId="{5E5252F4-13C0-4277-9CA0-D7F4E8A0C83E}" srcOrd="0" destOrd="0" presId="urn:microsoft.com/office/officeart/2018/2/layout/IconVerticalSolidList"/>
    <dgm:cxn modelId="{B1C51D9F-AAD9-4B55-AE6E-3EB32A927998}" type="presOf" srcId="{6E7D28FA-50D9-403D-9744-F7396D504095}" destId="{DB3D6E4F-1AC5-4906-AB87-FBE4963869B7}" srcOrd="0" destOrd="0" presId="urn:microsoft.com/office/officeart/2018/2/layout/IconVerticalSolidList"/>
    <dgm:cxn modelId="{221EB9B2-C64C-48D7-8918-4A748059BFAA}" srcId="{2E767B6B-6471-4755-94DF-641852F4F033}" destId="{BC456976-208E-4C17-9A56-A71DC5715514}" srcOrd="1" destOrd="0" parTransId="{0FF56E4C-668D-480A-BEB8-6BD1B94015EF}" sibTransId="{90ADB90B-6FE5-411E-956F-FB77F0E9354F}"/>
    <dgm:cxn modelId="{5D1C93C8-3917-46D2-ADCB-734329E036E3}" srcId="{2E767B6B-6471-4755-94DF-641852F4F033}" destId="{6E7D28FA-50D9-403D-9744-F7396D504095}" srcOrd="3" destOrd="0" parTransId="{825E0E0D-7E19-4500-8FE2-C847F0F60CD3}" sibTransId="{EABBE2BD-4ECB-4BF1-911A-A6906BA6413F}"/>
    <dgm:cxn modelId="{DFD809E1-6FE9-44D3-824E-3C71D158EFE4}" type="presOf" srcId="{B2972715-4904-4843-A055-CE9E68EB1B75}" destId="{871E9FE5-8585-4239-A5FD-91C7879E1C22}" srcOrd="0" destOrd="0" presId="urn:microsoft.com/office/officeart/2018/2/layout/IconVerticalSolidList"/>
    <dgm:cxn modelId="{528A94D4-3C34-4C01-8C51-02360593E8E1}" type="presParOf" srcId="{3CB3DBA2-CE6D-4543-9527-764A9F611E2F}" destId="{7FF1AEEF-F2E2-4313-8238-F8C17095A7CB}" srcOrd="0" destOrd="0" presId="urn:microsoft.com/office/officeart/2018/2/layout/IconVerticalSolidList"/>
    <dgm:cxn modelId="{3EE38FEA-3AD3-44AD-8BAF-AEB4BC740B30}" type="presParOf" srcId="{7FF1AEEF-F2E2-4313-8238-F8C17095A7CB}" destId="{95FEB57D-C3ED-437A-B96B-580CB0E8F67E}" srcOrd="0" destOrd="0" presId="urn:microsoft.com/office/officeart/2018/2/layout/IconVerticalSolidList"/>
    <dgm:cxn modelId="{20FCC915-8F98-4E61-9975-B1A4B2715741}" type="presParOf" srcId="{7FF1AEEF-F2E2-4313-8238-F8C17095A7CB}" destId="{6CCF5B48-FD1C-4373-A94E-6F23C78A7E0E}" srcOrd="1" destOrd="0" presId="urn:microsoft.com/office/officeart/2018/2/layout/IconVerticalSolidList"/>
    <dgm:cxn modelId="{E6B12D66-2866-4AA0-BD56-9EE47B48BEC0}" type="presParOf" srcId="{7FF1AEEF-F2E2-4313-8238-F8C17095A7CB}" destId="{2CA9B32B-BAEB-4FAB-B0A8-693B64137657}" srcOrd="2" destOrd="0" presId="urn:microsoft.com/office/officeart/2018/2/layout/IconVerticalSolidList"/>
    <dgm:cxn modelId="{C34FCD3C-80AA-4DD8-82F8-D1FB3F6BCF04}" type="presParOf" srcId="{7FF1AEEF-F2E2-4313-8238-F8C17095A7CB}" destId="{5E5252F4-13C0-4277-9CA0-D7F4E8A0C83E}" srcOrd="3" destOrd="0" presId="urn:microsoft.com/office/officeart/2018/2/layout/IconVerticalSolidList"/>
    <dgm:cxn modelId="{70CC272E-F04E-4706-B024-BFB75CAB00EC}" type="presParOf" srcId="{3CB3DBA2-CE6D-4543-9527-764A9F611E2F}" destId="{7C2B274C-CE6D-41E4-9E57-A0D2C753026D}" srcOrd="1" destOrd="0" presId="urn:microsoft.com/office/officeart/2018/2/layout/IconVerticalSolidList"/>
    <dgm:cxn modelId="{A6163F97-736D-4205-AEBD-CC57821BD144}" type="presParOf" srcId="{3CB3DBA2-CE6D-4543-9527-764A9F611E2F}" destId="{822A1D74-9430-4309-9A5E-F62EC2A6A916}" srcOrd="2" destOrd="0" presId="urn:microsoft.com/office/officeart/2018/2/layout/IconVerticalSolidList"/>
    <dgm:cxn modelId="{97C24FE0-0B73-479B-9E4C-158AE5EECD53}" type="presParOf" srcId="{822A1D74-9430-4309-9A5E-F62EC2A6A916}" destId="{05D758EC-C5D4-4787-8787-E7FB5A3A6FB7}" srcOrd="0" destOrd="0" presId="urn:microsoft.com/office/officeart/2018/2/layout/IconVerticalSolidList"/>
    <dgm:cxn modelId="{29DA44C5-4F30-4091-9554-15AD7FEEB5DF}" type="presParOf" srcId="{822A1D74-9430-4309-9A5E-F62EC2A6A916}" destId="{02929AD4-66AB-4569-8CD6-E5199756D61D}" srcOrd="1" destOrd="0" presId="urn:microsoft.com/office/officeart/2018/2/layout/IconVerticalSolidList"/>
    <dgm:cxn modelId="{D324B960-2806-4B2D-B246-A0F3F58F5A2D}" type="presParOf" srcId="{822A1D74-9430-4309-9A5E-F62EC2A6A916}" destId="{3C131BD4-6297-48F5-B7B4-D0905F396A58}" srcOrd="2" destOrd="0" presId="urn:microsoft.com/office/officeart/2018/2/layout/IconVerticalSolidList"/>
    <dgm:cxn modelId="{2AAF1A35-7BD2-4941-AA51-A586C0F4C040}" type="presParOf" srcId="{822A1D74-9430-4309-9A5E-F62EC2A6A916}" destId="{7C6CEE11-5FD7-4D0E-9700-8231A3E378C9}" srcOrd="3" destOrd="0" presId="urn:microsoft.com/office/officeart/2018/2/layout/IconVerticalSolidList"/>
    <dgm:cxn modelId="{C2660D0D-2581-43F4-837C-DEA10D5D6201}" type="presParOf" srcId="{3CB3DBA2-CE6D-4543-9527-764A9F611E2F}" destId="{6F4B808D-D6FD-4ED2-A952-7E9B74705E30}" srcOrd="3" destOrd="0" presId="urn:microsoft.com/office/officeart/2018/2/layout/IconVerticalSolidList"/>
    <dgm:cxn modelId="{BCEE75E9-7499-4486-A22F-C427B9DAFF96}" type="presParOf" srcId="{3CB3DBA2-CE6D-4543-9527-764A9F611E2F}" destId="{30CF4AA8-2C40-485C-A79D-380A9DB0FEBB}" srcOrd="4" destOrd="0" presId="urn:microsoft.com/office/officeart/2018/2/layout/IconVerticalSolidList"/>
    <dgm:cxn modelId="{6A2F0C6D-BA43-43C3-B638-7289FD52E331}" type="presParOf" srcId="{30CF4AA8-2C40-485C-A79D-380A9DB0FEBB}" destId="{B7CEE2F6-3F50-4090-A7B4-B967B257DD43}" srcOrd="0" destOrd="0" presId="urn:microsoft.com/office/officeart/2018/2/layout/IconVerticalSolidList"/>
    <dgm:cxn modelId="{C67E3087-C94E-4A3B-8B9F-916E88624908}" type="presParOf" srcId="{30CF4AA8-2C40-485C-A79D-380A9DB0FEBB}" destId="{A2F5E52A-D8D4-4435-AD03-83B2E89E444A}" srcOrd="1" destOrd="0" presId="urn:microsoft.com/office/officeart/2018/2/layout/IconVerticalSolidList"/>
    <dgm:cxn modelId="{7E575DD7-6E3C-4CF4-9A07-686A0E84002A}" type="presParOf" srcId="{30CF4AA8-2C40-485C-A79D-380A9DB0FEBB}" destId="{6F5D71D9-C8D1-4DF6-B0B4-CB27AB598062}" srcOrd="2" destOrd="0" presId="urn:microsoft.com/office/officeart/2018/2/layout/IconVerticalSolidList"/>
    <dgm:cxn modelId="{84F4CFD3-210E-4B0F-A04E-632E8D762ED0}" type="presParOf" srcId="{30CF4AA8-2C40-485C-A79D-380A9DB0FEBB}" destId="{C2E9DD07-89AB-44C3-A2E3-852CA0A6FA38}" srcOrd="3" destOrd="0" presId="urn:microsoft.com/office/officeart/2018/2/layout/IconVerticalSolidList"/>
    <dgm:cxn modelId="{B5CF2D33-6BAC-4FDA-B940-C950E9082EAB}" type="presParOf" srcId="{3CB3DBA2-CE6D-4543-9527-764A9F611E2F}" destId="{75CA8DBE-AB18-40BB-A3C6-0810C639D56E}" srcOrd="5" destOrd="0" presId="urn:microsoft.com/office/officeart/2018/2/layout/IconVerticalSolidList"/>
    <dgm:cxn modelId="{80CCBCF6-9789-4CEC-AB6C-054B3F76EA90}" type="presParOf" srcId="{3CB3DBA2-CE6D-4543-9527-764A9F611E2F}" destId="{3FC49158-85F2-4228-B0E7-02669B53D8F6}" srcOrd="6" destOrd="0" presId="urn:microsoft.com/office/officeart/2018/2/layout/IconVerticalSolidList"/>
    <dgm:cxn modelId="{7BD67C2B-5714-481F-B01B-7B176DF856C7}" type="presParOf" srcId="{3FC49158-85F2-4228-B0E7-02669B53D8F6}" destId="{4B82E6D2-EC15-432C-ACFC-ECBA363ABA5F}" srcOrd="0" destOrd="0" presId="urn:microsoft.com/office/officeart/2018/2/layout/IconVerticalSolidList"/>
    <dgm:cxn modelId="{8F979EAF-455B-4F2B-B773-A7A1A9448CB0}" type="presParOf" srcId="{3FC49158-85F2-4228-B0E7-02669B53D8F6}" destId="{A9483019-F39E-43D6-B7DF-D9A37EA8C079}" srcOrd="1" destOrd="0" presId="urn:microsoft.com/office/officeart/2018/2/layout/IconVerticalSolidList"/>
    <dgm:cxn modelId="{0C0A8A4C-0563-4840-87BC-C07F2600776B}" type="presParOf" srcId="{3FC49158-85F2-4228-B0E7-02669B53D8F6}" destId="{8CFF2A76-7040-445A-AAB8-7715325805C1}" srcOrd="2" destOrd="0" presId="urn:microsoft.com/office/officeart/2018/2/layout/IconVerticalSolidList"/>
    <dgm:cxn modelId="{E24E24B6-42D4-4871-B7E0-DFF4857C79F6}" type="presParOf" srcId="{3FC49158-85F2-4228-B0E7-02669B53D8F6}" destId="{DB3D6E4F-1AC5-4906-AB87-FBE4963869B7}" srcOrd="3" destOrd="0" presId="urn:microsoft.com/office/officeart/2018/2/layout/IconVerticalSolidList"/>
    <dgm:cxn modelId="{388329AE-C187-4453-B7F3-4E10153B6D14}" type="presParOf" srcId="{3FC49158-85F2-4228-B0E7-02669B53D8F6}" destId="{871E9FE5-8585-4239-A5FD-91C7879E1C2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8C9FD-14FF-4C48-9102-9A7B51175199}"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160B436-35DB-4DAE-AA10-924337B0BA02}">
      <dgm:prSet/>
      <dgm:spPr/>
      <dgm:t>
        <a:bodyPr/>
        <a:lstStyle/>
        <a:p>
          <a:r>
            <a:rPr lang="en-IE" b="1"/>
            <a:t>DO NOT pay contractor until South East Energy Agency Inspection completed</a:t>
          </a:r>
          <a:endParaRPr lang="en-US"/>
        </a:p>
      </dgm:t>
    </dgm:pt>
    <dgm:pt modelId="{1CD81496-E746-4767-A020-F6125690E3DC}" type="parTrans" cxnId="{4B37E0BA-ABFB-418B-8221-067C0E5A80F0}">
      <dgm:prSet/>
      <dgm:spPr/>
      <dgm:t>
        <a:bodyPr/>
        <a:lstStyle/>
        <a:p>
          <a:endParaRPr lang="en-US"/>
        </a:p>
      </dgm:t>
    </dgm:pt>
    <dgm:pt modelId="{A08B9677-4396-4C15-8AE5-25CB1F19B3A6}" type="sibTrans" cxnId="{4B37E0BA-ABFB-418B-8221-067C0E5A80F0}">
      <dgm:prSet/>
      <dgm:spPr/>
      <dgm:t>
        <a:bodyPr/>
        <a:lstStyle/>
        <a:p>
          <a:endParaRPr lang="en-US"/>
        </a:p>
      </dgm:t>
    </dgm:pt>
    <dgm:pt modelId="{CB23BA56-BD6D-4D0D-AA7F-BCAFD4DF779C}">
      <dgm:prSet/>
      <dgm:spPr/>
      <dgm:t>
        <a:bodyPr/>
        <a:lstStyle/>
        <a:p>
          <a:r>
            <a:rPr lang="en-IE" b="1"/>
            <a:t>Please provide Contractor details to South East Energy Agency as soon as possible</a:t>
          </a:r>
          <a:endParaRPr lang="en-US"/>
        </a:p>
      </dgm:t>
    </dgm:pt>
    <dgm:pt modelId="{05D7D45C-7F2D-4D8C-AC34-309D73816C5F}" type="parTrans" cxnId="{0719A498-CA9F-4AFE-86E2-17B9D2F041DA}">
      <dgm:prSet/>
      <dgm:spPr/>
      <dgm:t>
        <a:bodyPr/>
        <a:lstStyle/>
        <a:p>
          <a:endParaRPr lang="en-US"/>
        </a:p>
      </dgm:t>
    </dgm:pt>
    <dgm:pt modelId="{146A4F16-7D3D-4521-894E-05BA624AC9CC}" type="sibTrans" cxnId="{0719A498-CA9F-4AFE-86E2-17B9D2F041DA}">
      <dgm:prSet/>
      <dgm:spPr/>
      <dgm:t>
        <a:bodyPr/>
        <a:lstStyle/>
        <a:p>
          <a:endParaRPr lang="en-US"/>
        </a:p>
      </dgm:t>
    </dgm:pt>
    <dgm:pt modelId="{4512931B-F31A-4FFF-9AD7-4E5E59B370E8}" type="pres">
      <dgm:prSet presAssocID="{E2B8C9FD-14FF-4C48-9102-9A7B51175199}" presName="root" presStyleCnt="0">
        <dgm:presLayoutVars>
          <dgm:dir/>
          <dgm:resizeHandles val="exact"/>
        </dgm:presLayoutVars>
      </dgm:prSet>
      <dgm:spPr/>
    </dgm:pt>
    <dgm:pt modelId="{E06F1D54-6ABD-49FA-8068-280EE227BDCA}" type="pres">
      <dgm:prSet presAssocID="{D160B436-35DB-4DAE-AA10-924337B0BA02}" presName="compNode" presStyleCnt="0"/>
      <dgm:spPr/>
    </dgm:pt>
    <dgm:pt modelId="{70E305FB-3E17-40C3-B948-B68E4AD98584}" type="pres">
      <dgm:prSet presAssocID="{D160B436-35DB-4DAE-AA10-924337B0BA02}" presName="bgRect" presStyleLbl="bgShp" presStyleIdx="0" presStyleCnt="2"/>
      <dgm:spPr/>
    </dgm:pt>
    <dgm:pt modelId="{06A6BDEC-9D91-4B23-8FA2-BE59AE220220}" type="pres">
      <dgm:prSet presAssocID="{D160B436-35DB-4DAE-AA10-924337B0BA02}"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ins"/>
        </a:ext>
      </dgm:extLst>
    </dgm:pt>
    <dgm:pt modelId="{1B814CC8-13BC-44AA-ABE1-78DD4C66937C}" type="pres">
      <dgm:prSet presAssocID="{D160B436-35DB-4DAE-AA10-924337B0BA02}" presName="spaceRect" presStyleCnt="0"/>
      <dgm:spPr/>
    </dgm:pt>
    <dgm:pt modelId="{F2C81F64-3DA3-462E-AB44-6B6376B2D588}" type="pres">
      <dgm:prSet presAssocID="{D160B436-35DB-4DAE-AA10-924337B0BA02}" presName="parTx" presStyleLbl="revTx" presStyleIdx="0" presStyleCnt="2">
        <dgm:presLayoutVars>
          <dgm:chMax val="0"/>
          <dgm:chPref val="0"/>
        </dgm:presLayoutVars>
      </dgm:prSet>
      <dgm:spPr/>
    </dgm:pt>
    <dgm:pt modelId="{9931D18B-AFF8-4006-B2BD-6725BA9F9F54}" type="pres">
      <dgm:prSet presAssocID="{A08B9677-4396-4C15-8AE5-25CB1F19B3A6}" presName="sibTrans" presStyleCnt="0"/>
      <dgm:spPr/>
    </dgm:pt>
    <dgm:pt modelId="{0A92541F-1B7D-46D8-932B-A04614C58816}" type="pres">
      <dgm:prSet presAssocID="{CB23BA56-BD6D-4D0D-AA7F-BCAFD4DF779C}" presName="compNode" presStyleCnt="0"/>
      <dgm:spPr/>
    </dgm:pt>
    <dgm:pt modelId="{4F877C70-3808-46D1-9CD2-F66B02612906}" type="pres">
      <dgm:prSet presAssocID="{CB23BA56-BD6D-4D0D-AA7F-BCAFD4DF779C}" presName="bgRect" presStyleLbl="bgShp" presStyleIdx="1" presStyleCnt="2"/>
      <dgm:spPr/>
    </dgm:pt>
    <dgm:pt modelId="{4B59FDB9-3C11-47A1-AE46-DE532F44744B}" type="pres">
      <dgm:prSet presAssocID="{CB23BA56-BD6D-4D0D-AA7F-BCAFD4DF779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a:ext>
      </dgm:extLst>
    </dgm:pt>
    <dgm:pt modelId="{647680F5-C0A4-4511-80D1-06728F08CAB7}" type="pres">
      <dgm:prSet presAssocID="{CB23BA56-BD6D-4D0D-AA7F-BCAFD4DF779C}" presName="spaceRect" presStyleCnt="0"/>
      <dgm:spPr/>
    </dgm:pt>
    <dgm:pt modelId="{6D995ACD-04DB-485F-AC4E-01209C324907}" type="pres">
      <dgm:prSet presAssocID="{CB23BA56-BD6D-4D0D-AA7F-BCAFD4DF779C}" presName="parTx" presStyleLbl="revTx" presStyleIdx="1" presStyleCnt="2">
        <dgm:presLayoutVars>
          <dgm:chMax val="0"/>
          <dgm:chPref val="0"/>
        </dgm:presLayoutVars>
      </dgm:prSet>
      <dgm:spPr/>
    </dgm:pt>
  </dgm:ptLst>
  <dgm:cxnLst>
    <dgm:cxn modelId="{43764C02-B9AB-4252-B986-7EF0D27AFE68}" type="presOf" srcId="{D160B436-35DB-4DAE-AA10-924337B0BA02}" destId="{F2C81F64-3DA3-462E-AB44-6B6376B2D588}" srcOrd="0" destOrd="0" presId="urn:microsoft.com/office/officeart/2018/2/layout/IconVerticalSolidList"/>
    <dgm:cxn modelId="{0719A498-CA9F-4AFE-86E2-17B9D2F041DA}" srcId="{E2B8C9FD-14FF-4C48-9102-9A7B51175199}" destId="{CB23BA56-BD6D-4D0D-AA7F-BCAFD4DF779C}" srcOrd="1" destOrd="0" parTransId="{05D7D45C-7F2D-4D8C-AC34-309D73816C5F}" sibTransId="{146A4F16-7D3D-4521-894E-05BA624AC9CC}"/>
    <dgm:cxn modelId="{F77D76BA-BBDD-42B7-8691-D53950F8D19E}" type="presOf" srcId="{CB23BA56-BD6D-4D0D-AA7F-BCAFD4DF779C}" destId="{6D995ACD-04DB-485F-AC4E-01209C324907}" srcOrd="0" destOrd="0" presId="urn:microsoft.com/office/officeart/2018/2/layout/IconVerticalSolidList"/>
    <dgm:cxn modelId="{4B37E0BA-ABFB-418B-8221-067C0E5A80F0}" srcId="{E2B8C9FD-14FF-4C48-9102-9A7B51175199}" destId="{D160B436-35DB-4DAE-AA10-924337B0BA02}" srcOrd="0" destOrd="0" parTransId="{1CD81496-E746-4767-A020-F6125690E3DC}" sibTransId="{A08B9677-4396-4C15-8AE5-25CB1F19B3A6}"/>
    <dgm:cxn modelId="{690B8CD7-88C5-4ED2-8698-DC8775BDD66A}" type="presOf" srcId="{E2B8C9FD-14FF-4C48-9102-9A7B51175199}" destId="{4512931B-F31A-4FFF-9AD7-4E5E59B370E8}" srcOrd="0" destOrd="0" presId="urn:microsoft.com/office/officeart/2018/2/layout/IconVerticalSolidList"/>
    <dgm:cxn modelId="{5239309D-1CEF-4C1D-9D0C-913C7D0DF2FE}" type="presParOf" srcId="{4512931B-F31A-4FFF-9AD7-4E5E59B370E8}" destId="{E06F1D54-6ABD-49FA-8068-280EE227BDCA}" srcOrd="0" destOrd="0" presId="urn:microsoft.com/office/officeart/2018/2/layout/IconVerticalSolidList"/>
    <dgm:cxn modelId="{1D33D2A8-358A-4496-B6B7-9CD16E55B804}" type="presParOf" srcId="{E06F1D54-6ABD-49FA-8068-280EE227BDCA}" destId="{70E305FB-3E17-40C3-B948-B68E4AD98584}" srcOrd="0" destOrd="0" presId="urn:microsoft.com/office/officeart/2018/2/layout/IconVerticalSolidList"/>
    <dgm:cxn modelId="{89A5F2BC-CAA7-47A0-9F9E-5AB27E688BE4}" type="presParOf" srcId="{E06F1D54-6ABD-49FA-8068-280EE227BDCA}" destId="{06A6BDEC-9D91-4B23-8FA2-BE59AE220220}" srcOrd="1" destOrd="0" presId="urn:microsoft.com/office/officeart/2018/2/layout/IconVerticalSolidList"/>
    <dgm:cxn modelId="{E17B3878-F5DB-414A-AFCB-F11500556268}" type="presParOf" srcId="{E06F1D54-6ABD-49FA-8068-280EE227BDCA}" destId="{1B814CC8-13BC-44AA-ABE1-78DD4C66937C}" srcOrd="2" destOrd="0" presId="urn:microsoft.com/office/officeart/2018/2/layout/IconVerticalSolidList"/>
    <dgm:cxn modelId="{9D693324-2C42-40CE-80CC-E0B580B8132E}" type="presParOf" srcId="{E06F1D54-6ABD-49FA-8068-280EE227BDCA}" destId="{F2C81F64-3DA3-462E-AB44-6B6376B2D588}" srcOrd="3" destOrd="0" presId="urn:microsoft.com/office/officeart/2018/2/layout/IconVerticalSolidList"/>
    <dgm:cxn modelId="{A463EDE2-EB82-40C3-A28C-720DB9928F7A}" type="presParOf" srcId="{4512931B-F31A-4FFF-9AD7-4E5E59B370E8}" destId="{9931D18B-AFF8-4006-B2BD-6725BA9F9F54}" srcOrd="1" destOrd="0" presId="urn:microsoft.com/office/officeart/2018/2/layout/IconVerticalSolidList"/>
    <dgm:cxn modelId="{7F674AA9-6FA1-4926-8966-AE5F75D4C1B4}" type="presParOf" srcId="{4512931B-F31A-4FFF-9AD7-4E5E59B370E8}" destId="{0A92541F-1B7D-46D8-932B-A04614C58816}" srcOrd="2" destOrd="0" presId="urn:microsoft.com/office/officeart/2018/2/layout/IconVerticalSolidList"/>
    <dgm:cxn modelId="{486092D9-2B22-42CC-A84A-FA6781DA6CE5}" type="presParOf" srcId="{0A92541F-1B7D-46D8-932B-A04614C58816}" destId="{4F877C70-3808-46D1-9CD2-F66B02612906}" srcOrd="0" destOrd="0" presId="urn:microsoft.com/office/officeart/2018/2/layout/IconVerticalSolidList"/>
    <dgm:cxn modelId="{9AE38693-F845-4155-91A3-46BF9BE3C007}" type="presParOf" srcId="{0A92541F-1B7D-46D8-932B-A04614C58816}" destId="{4B59FDB9-3C11-47A1-AE46-DE532F44744B}" srcOrd="1" destOrd="0" presId="urn:microsoft.com/office/officeart/2018/2/layout/IconVerticalSolidList"/>
    <dgm:cxn modelId="{FDCD15D1-160C-4BBF-97BE-E5AA05793245}" type="presParOf" srcId="{0A92541F-1B7D-46D8-932B-A04614C58816}" destId="{647680F5-C0A4-4511-80D1-06728F08CAB7}" srcOrd="2" destOrd="0" presId="urn:microsoft.com/office/officeart/2018/2/layout/IconVerticalSolidList"/>
    <dgm:cxn modelId="{1A3FAE3D-69DE-4E84-A2D7-4294B13BD7D0}" type="presParOf" srcId="{0A92541F-1B7D-46D8-932B-A04614C58816}" destId="{6D995ACD-04DB-485F-AC4E-01209C3249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B291D9-BF1F-4977-B99D-60B90C2BA93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E2CC43C-FFF2-437C-8BA3-2698F52EC793}">
      <dgm:prSet/>
      <dgm:spPr/>
      <dgm:t>
        <a:bodyPr/>
        <a:lstStyle/>
        <a:p>
          <a:pPr>
            <a:lnSpc>
              <a:spcPct val="100000"/>
            </a:lnSpc>
          </a:pPr>
          <a:r>
            <a:rPr lang="en-IE"/>
            <a:t>Estimated savings (kWh) were submitted as part of application</a:t>
          </a:r>
          <a:endParaRPr lang="en-US"/>
        </a:p>
      </dgm:t>
    </dgm:pt>
    <dgm:pt modelId="{3AC21ED6-633F-414A-B1E0-3C70D14354CE}" type="parTrans" cxnId="{D338ED94-2D0A-4CB8-8C37-5EFC8223F13C}">
      <dgm:prSet/>
      <dgm:spPr/>
      <dgm:t>
        <a:bodyPr/>
        <a:lstStyle/>
        <a:p>
          <a:endParaRPr lang="en-US"/>
        </a:p>
      </dgm:t>
    </dgm:pt>
    <dgm:pt modelId="{9DEFFFE7-A1E2-4A3E-B3BA-053DBC7BA94A}" type="sibTrans" cxnId="{D338ED94-2D0A-4CB8-8C37-5EFC8223F13C}">
      <dgm:prSet/>
      <dgm:spPr/>
      <dgm:t>
        <a:bodyPr/>
        <a:lstStyle/>
        <a:p>
          <a:endParaRPr lang="en-US"/>
        </a:p>
      </dgm:t>
    </dgm:pt>
    <dgm:pt modelId="{11A4D0B8-C483-4419-8B5F-60572DD19B08}">
      <dgm:prSet/>
      <dgm:spPr/>
      <dgm:t>
        <a:bodyPr/>
        <a:lstStyle/>
        <a:p>
          <a:pPr>
            <a:lnSpc>
              <a:spcPct val="100000"/>
            </a:lnSpc>
          </a:pPr>
          <a:r>
            <a:rPr lang="en-IE"/>
            <a:t>All projects must verify savings after completion</a:t>
          </a:r>
          <a:endParaRPr lang="en-US"/>
        </a:p>
      </dgm:t>
    </dgm:pt>
    <dgm:pt modelId="{68D9CBE8-CFCC-4F51-B72D-0CD7FEA94CDD}" type="parTrans" cxnId="{46349C66-7E9B-40CD-BD67-F5EA53FA30F4}">
      <dgm:prSet/>
      <dgm:spPr/>
      <dgm:t>
        <a:bodyPr/>
        <a:lstStyle/>
        <a:p>
          <a:endParaRPr lang="en-US"/>
        </a:p>
      </dgm:t>
    </dgm:pt>
    <dgm:pt modelId="{19F033B9-5EDF-49D1-AC17-21AFA6657740}" type="sibTrans" cxnId="{46349C66-7E9B-40CD-BD67-F5EA53FA30F4}">
      <dgm:prSet/>
      <dgm:spPr/>
      <dgm:t>
        <a:bodyPr/>
        <a:lstStyle/>
        <a:p>
          <a:endParaRPr lang="en-US"/>
        </a:p>
      </dgm:t>
    </dgm:pt>
    <dgm:pt modelId="{C3A93920-46DC-445E-9DCF-3002D025890E}">
      <dgm:prSet/>
      <dgm:spPr/>
      <dgm:t>
        <a:bodyPr/>
        <a:lstStyle/>
        <a:p>
          <a:pPr>
            <a:lnSpc>
              <a:spcPct val="100000"/>
            </a:lnSpc>
          </a:pPr>
          <a:r>
            <a:rPr lang="en-IE"/>
            <a:t>South East Energy Agency will require 12-months Electricity/Heating bills</a:t>
          </a:r>
          <a:endParaRPr lang="en-US"/>
        </a:p>
      </dgm:t>
    </dgm:pt>
    <dgm:pt modelId="{B1170D95-80AD-45CA-9557-79149C8B7DA2}" type="parTrans" cxnId="{D19F0091-BB2F-4F08-B1CD-BCF7A488D9DE}">
      <dgm:prSet/>
      <dgm:spPr/>
      <dgm:t>
        <a:bodyPr/>
        <a:lstStyle/>
        <a:p>
          <a:endParaRPr lang="en-US"/>
        </a:p>
      </dgm:t>
    </dgm:pt>
    <dgm:pt modelId="{A69D7BDC-59CC-41C3-83AF-3BF685974D9A}" type="sibTrans" cxnId="{D19F0091-BB2F-4F08-B1CD-BCF7A488D9DE}">
      <dgm:prSet/>
      <dgm:spPr/>
      <dgm:t>
        <a:bodyPr/>
        <a:lstStyle/>
        <a:p>
          <a:endParaRPr lang="en-US"/>
        </a:p>
      </dgm:t>
    </dgm:pt>
    <dgm:pt modelId="{41D16480-86C1-414F-B40C-2B2E26D999B3}">
      <dgm:prSet/>
      <dgm:spPr/>
      <dgm:t>
        <a:bodyPr/>
        <a:lstStyle/>
        <a:p>
          <a:pPr>
            <a:lnSpc>
              <a:spcPct val="100000"/>
            </a:lnSpc>
          </a:pPr>
          <a:r>
            <a:rPr lang="en-IE"/>
            <a:t>Before project</a:t>
          </a:r>
          <a:endParaRPr lang="en-US"/>
        </a:p>
      </dgm:t>
    </dgm:pt>
    <dgm:pt modelId="{9B3D633C-3155-47FE-9B3C-5234EF2A89B7}" type="parTrans" cxnId="{C4AD3E39-9772-4BAE-B9B3-CFB12679A505}">
      <dgm:prSet/>
      <dgm:spPr/>
      <dgm:t>
        <a:bodyPr/>
        <a:lstStyle/>
        <a:p>
          <a:endParaRPr lang="en-US"/>
        </a:p>
      </dgm:t>
    </dgm:pt>
    <dgm:pt modelId="{8DD6BC26-A190-472C-BC64-E3A5708AE6CE}" type="sibTrans" cxnId="{C4AD3E39-9772-4BAE-B9B3-CFB12679A505}">
      <dgm:prSet/>
      <dgm:spPr/>
      <dgm:t>
        <a:bodyPr/>
        <a:lstStyle/>
        <a:p>
          <a:endParaRPr lang="en-US"/>
        </a:p>
      </dgm:t>
    </dgm:pt>
    <dgm:pt modelId="{58D8A0E2-CEC8-4FBC-9C65-7CA27E15417F}">
      <dgm:prSet/>
      <dgm:spPr/>
      <dgm:t>
        <a:bodyPr/>
        <a:lstStyle/>
        <a:p>
          <a:pPr>
            <a:lnSpc>
              <a:spcPct val="100000"/>
            </a:lnSpc>
          </a:pPr>
          <a:r>
            <a:rPr lang="en-IE"/>
            <a:t>After project</a:t>
          </a:r>
          <a:endParaRPr lang="en-US"/>
        </a:p>
      </dgm:t>
    </dgm:pt>
    <dgm:pt modelId="{A3B8872C-E029-46E0-9EE5-885AD0A64E0C}" type="parTrans" cxnId="{1E78CFD1-6E46-4F88-8912-E5C95B7C7B5C}">
      <dgm:prSet/>
      <dgm:spPr/>
      <dgm:t>
        <a:bodyPr/>
        <a:lstStyle/>
        <a:p>
          <a:endParaRPr lang="en-US"/>
        </a:p>
      </dgm:t>
    </dgm:pt>
    <dgm:pt modelId="{50AFC791-2398-45DF-B8B8-F22780CEDFB1}" type="sibTrans" cxnId="{1E78CFD1-6E46-4F88-8912-E5C95B7C7B5C}">
      <dgm:prSet/>
      <dgm:spPr/>
      <dgm:t>
        <a:bodyPr/>
        <a:lstStyle/>
        <a:p>
          <a:endParaRPr lang="en-US"/>
        </a:p>
      </dgm:t>
    </dgm:pt>
    <dgm:pt modelId="{59825C1F-1CDE-4489-A3DC-D6E9B34308D0}">
      <dgm:prSet/>
      <dgm:spPr/>
      <dgm:t>
        <a:bodyPr/>
        <a:lstStyle/>
        <a:p>
          <a:pPr>
            <a:lnSpc>
              <a:spcPct val="100000"/>
            </a:lnSpc>
          </a:pPr>
          <a:r>
            <a:rPr lang="en-IE"/>
            <a:t>If savings not achieved, may require explanation</a:t>
          </a:r>
          <a:endParaRPr lang="en-US"/>
        </a:p>
      </dgm:t>
    </dgm:pt>
    <dgm:pt modelId="{339FBEE7-F133-48E6-BF5B-3E62920930B3}" type="parTrans" cxnId="{CDC94D5F-C33B-4553-920E-E43BCDD7CB02}">
      <dgm:prSet/>
      <dgm:spPr/>
      <dgm:t>
        <a:bodyPr/>
        <a:lstStyle/>
        <a:p>
          <a:endParaRPr lang="en-US"/>
        </a:p>
      </dgm:t>
    </dgm:pt>
    <dgm:pt modelId="{184140FC-49A8-4C39-8BB8-2D45B560CE91}" type="sibTrans" cxnId="{CDC94D5F-C33B-4553-920E-E43BCDD7CB02}">
      <dgm:prSet/>
      <dgm:spPr/>
      <dgm:t>
        <a:bodyPr/>
        <a:lstStyle/>
        <a:p>
          <a:endParaRPr lang="en-US"/>
        </a:p>
      </dgm:t>
    </dgm:pt>
    <dgm:pt modelId="{ED8B7073-4F15-4065-B5A9-BD30D8C6EE11}">
      <dgm:prSet/>
      <dgm:spPr/>
      <dgm:t>
        <a:bodyPr/>
        <a:lstStyle/>
        <a:p>
          <a:pPr>
            <a:lnSpc>
              <a:spcPct val="100000"/>
            </a:lnSpc>
          </a:pPr>
          <a:r>
            <a:rPr lang="en-IE"/>
            <a:t>SEAI could ask for grant to be returned</a:t>
          </a:r>
          <a:endParaRPr lang="en-US"/>
        </a:p>
      </dgm:t>
    </dgm:pt>
    <dgm:pt modelId="{49C73E4A-BB19-4BF3-BCF6-B3E91FB9957F}" type="parTrans" cxnId="{2BEBB6F6-7EE7-4AF7-81D1-B611AB0A04C4}">
      <dgm:prSet/>
      <dgm:spPr/>
      <dgm:t>
        <a:bodyPr/>
        <a:lstStyle/>
        <a:p>
          <a:endParaRPr lang="en-US"/>
        </a:p>
      </dgm:t>
    </dgm:pt>
    <dgm:pt modelId="{E45C6A57-7AD8-48FE-96FD-AF30E095CC2F}" type="sibTrans" cxnId="{2BEBB6F6-7EE7-4AF7-81D1-B611AB0A04C4}">
      <dgm:prSet/>
      <dgm:spPr/>
      <dgm:t>
        <a:bodyPr/>
        <a:lstStyle/>
        <a:p>
          <a:endParaRPr lang="en-US"/>
        </a:p>
      </dgm:t>
    </dgm:pt>
    <dgm:pt modelId="{802A5855-7FCE-4A54-996F-4771136297DA}">
      <dgm:prSet/>
      <dgm:spPr/>
      <dgm:t>
        <a:bodyPr/>
        <a:lstStyle/>
        <a:p>
          <a:pPr>
            <a:lnSpc>
              <a:spcPct val="100000"/>
            </a:lnSpc>
          </a:pPr>
          <a:r>
            <a:rPr lang="en-IE"/>
            <a:t>10% Retention </a:t>
          </a:r>
          <a:endParaRPr lang="en-US"/>
        </a:p>
      </dgm:t>
    </dgm:pt>
    <dgm:pt modelId="{B147ED8E-2E5D-4426-8967-C1F7025837EA}" type="parTrans" cxnId="{3CC6D524-2823-4D8F-9BD1-E36F0AD5FDF0}">
      <dgm:prSet/>
      <dgm:spPr/>
      <dgm:t>
        <a:bodyPr/>
        <a:lstStyle/>
        <a:p>
          <a:endParaRPr lang="en-US"/>
        </a:p>
      </dgm:t>
    </dgm:pt>
    <dgm:pt modelId="{C99C00C3-3343-4D30-83ED-41FD420A214A}" type="sibTrans" cxnId="{3CC6D524-2823-4D8F-9BD1-E36F0AD5FDF0}">
      <dgm:prSet/>
      <dgm:spPr/>
      <dgm:t>
        <a:bodyPr/>
        <a:lstStyle/>
        <a:p>
          <a:endParaRPr lang="en-US"/>
        </a:p>
      </dgm:t>
    </dgm:pt>
    <dgm:pt modelId="{B17D580F-6A98-4ABC-9865-234FE2345321}" type="pres">
      <dgm:prSet presAssocID="{54B291D9-BF1F-4977-B99D-60B90C2BA934}" presName="root" presStyleCnt="0">
        <dgm:presLayoutVars>
          <dgm:dir/>
          <dgm:resizeHandles val="exact"/>
        </dgm:presLayoutVars>
      </dgm:prSet>
      <dgm:spPr/>
    </dgm:pt>
    <dgm:pt modelId="{1B058FA7-7A3F-4772-BC52-15A44D419466}" type="pres">
      <dgm:prSet presAssocID="{8E2CC43C-FFF2-437C-8BA3-2698F52EC793}" presName="compNode" presStyleCnt="0"/>
      <dgm:spPr/>
    </dgm:pt>
    <dgm:pt modelId="{FD3CA2EA-CF89-4960-BF7F-1D1750CE067E}" type="pres">
      <dgm:prSet presAssocID="{8E2CC43C-FFF2-437C-8BA3-2698F52EC793}" presName="bgRect" presStyleLbl="bgShp" presStyleIdx="0" presStyleCnt="6"/>
      <dgm:spPr/>
    </dgm:pt>
    <dgm:pt modelId="{5C0EEE18-A0B2-42D1-A64A-81A2886659E3}" type="pres">
      <dgm:prSet presAssocID="{8E2CC43C-FFF2-437C-8BA3-2698F52EC79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wnward trend"/>
        </a:ext>
      </dgm:extLst>
    </dgm:pt>
    <dgm:pt modelId="{80AFCD95-C63A-4AAA-873A-3C5E325BA594}" type="pres">
      <dgm:prSet presAssocID="{8E2CC43C-FFF2-437C-8BA3-2698F52EC793}" presName="spaceRect" presStyleCnt="0"/>
      <dgm:spPr/>
    </dgm:pt>
    <dgm:pt modelId="{7EF7EA8D-31DA-4979-BF8F-3053ACB05405}" type="pres">
      <dgm:prSet presAssocID="{8E2CC43C-FFF2-437C-8BA3-2698F52EC793}" presName="parTx" presStyleLbl="revTx" presStyleIdx="0" presStyleCnt="7">
        <dgm:presLayoutVars>
          <dgm:chMax val="0"/>
          <dgm:chPref val="0"/>
        </dgm:presLayoutVars>
      </dgm:prSet>
      <dgm:spPr/>
    </dgm:pt>
    <dgm:pt modelId="{F098B3BB-4A8A-4916-992F-0B1BBA87FDF9}" type="pres">
      <dgm:prSet presAssocID="{9DEFFFE7-A1E2-4A3E-B3BA-053DBC7BA94A}" presName="sibTrans" presStyleCnt="0"/>
      <dgm:spPr/>
    </dgm:pt>
    <dgm:pt modelId="{AE9D2396-1D8B-456E-BADF-5FCBB4E81E0A}" type="pres">
      <dgm:prSet presAssocID="{11A4D0B8-C483-4419-8B5F-60572DD19B08}" presName="compNode" presStyleCnt="0"/>
      <dgm:spPr/>
    </dgm:pt>
    <dgm:pt modelId="{2DC5BF17-CE2E-45E5-823C-EE06AECECB03}" type="pres">
      <dgm:prSet presAssocID="{11A4D0B8-C483-4419-8B5F-60572DD19B08}" presName="bgRect" presStyleLbl="bgShp" presStyleIdx="1" presStyleCnt="6"/>
      <dgm:spPr/>
    </dgm:pt>
    <dgm:pt modelId="{3F80A0B6-8DFB-4131-A270-916F30F0883C}" type="pres">
      <dgm:prSet presAssocID="{11A4D0B8-C483-4419-8B5F-60572DD19B0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me"/>
        </a:ext>
      </dgm:extLst>
    </dgm:pt>
    <dgm:pt modelId="{ABED2FA1-13B6-461D-B1DE-28100164796F}" type="pres">
      <dgm:prSet presAssocID="{11A4D0B8-C483-4419-8B5F-60572DD19B08}" presName="spaceRect" presStyleCnt="0"/>
      <dgm:spPr/>
    </dgm:pt>
    <dgm:pt modelId="{DA0BCC60-C08C-4DC7-B085-494872811DBA}" type="pres">
      <dgm:prSet presAssocID="{11A4D0B8-C483-4419-8B5F-60572DD19B08}" presName="parTx" presStyleLbl="revTx" presStyleIdx="1" presStyleCnt="7">
        <dgm:presLayoutVars>
          <dgm:chMax val="0"/>
          <dgm:chPref val="0"/>
        </dgm:presLayoutVars>
      </dgm:prSet>
      <dgm:spPr/>
    </dgm:pt>
    <dgm:pt modelId="{D1D7D5E7-46F6-4002-BD96-49076A577337}" type="pres">
      <dgm:prSet presAssocID="{19F033B9-5EDF-49D1-AC17-21AFA6657740}" presName="sibTrans" presStyleCnt="0"/>
      <dgm:spPr/>
    </dgm:pt>
    <dgm:pt modelId="{F0A7A836-B4D9-43FD-A2DE-9C75AB6E721A}" type="pres">
      <dgm:prSet presAssocID="{C3A93920-46DC-445E-9DCF-3002D025890E}" presName="compNode" presStyleCnt="0"/>
      <dgm:spPr/>
    </dgm:pt>
    <dgm:pt modelId="{86A625EE-D4E0-47F5-8DFC-668612DC1DEE}" type="pres">
      <dgm:prSet presAssocID="{C3A93920-46DC-445E-9DCF-3002D025890E}" presName="bgRect" presStyleLbl="bgShp" presStyleIdx="2" presStyleCnt="6"/>
      <dgm:spPr/>
    </dgm:pt>
    <dgm:pt modelId="{0E982C5A-3737-4EF9-AAE3-04A41586F01A}" type="pres">
      <dgm:prSet presAssocID="{C3A93920-46DC-445E-9DCF-3002D02589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TeamProject"/>
        </a:ext>
      </dgm:extLst>
    </dgm:pt>
    <dgm:pt modelId="{EC0D46F0-932E-468E-9034-2BF14E61B5BA}" type="pres">
      <dgm:prSet presAssocID="{C3A93920-46DC-445E-9DCF-3002D025890E}" presName="spaceRect" presStyleCnt="0"/>
      <dgm:spPr/>
    </dgm:pt>
    <dgm:pt modelId="{6777E25B-8459-42C4-A98B-7875CD7CD48B}" type="pres">
      <dgm:prSet presAssocID="{C3A93920-46DC-445E-9DCF-3002D025890E}" presName="parTx" presStyleLbl="revTx" presStyleIdx="2" presStyleCnt="7">
        <dgm:presLayoutVars>
          <dgm:chMax val="0"/>
          <dgm:chPref val="0"/>
        </dgm:presLayoutVars>
      </dgm:prSet>
      <dgm:spPr/>
    </dgm:pt>
    <dgm:pt modelId="{63F20CDE-CAEF-4DF6-B5FC-B0A44A220CAD}" type="pres">
      <dgm:prSet presAssocID="{C3A93920-46DC-445E-9DCF-3002D025890E}" presName="desTx" presStyleLbl="revTx" presStyleIdx="3" presStyleCnt="7">
        <dgm:presLayoutVars/>
      </dgm:prSet>
      <dgm:spPr/>
    </dgm:pt>
    <dgm:pt modelId="{F7263375-7F8F-4B93-BCBA-AC3CE78B7C94}" type="pres">
      <dgm:prSet presAssocID="{A69D7BDC-59CC-41C3-83AF-3BF685974D9A}" presName="sibTrans" presStyleCnt="0"/>
      <dgm:spPr/>
    </dgm:pt>
    <dgm:pt modelId="{62A32DE4-8E6D-4778-ABFD-80A479CC8980}" type="pres">
      <dgm:prSet presAssocID="{59825C1F-1CDE-4489-A3DC-D6E9B34308D0}" presName="compNode" presStyleCnt="0"/>
      <dgm:spPr/>
    </dgm:pt>
    <dgm:pt modelId="{494BE525-8958-418B-93EF-CD8ECE03C849}" type="pres">
      <dgm:prSet presAssocID="{59825C1F-1CDE-4489-A3DC-D6E9B34308D0}" presName="bgRect" presStyleLbl="bgShp" presStyleIdx="3" presStyleCnt="6"/>
      <dgm:spPr/>
    </dgm:pt>
    <dgm:pt modelId="{24D85970-3A0B-4383-8D31-6E483B3A8183}" type="pres">
      <dgm:prSet presAssocID="{59825C1F-1CDE-4489-A3DC-D6E9B34308D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rror"/>
        </a:ext>
      </dgm:extLst>
    </dgm:pt>
    <dgm:pt modelId="{CC5FD738-3BD8-4DCB-A7DF-CF11CA7F9A44}" type="pres">
      <dgm:prSet presAssocID="{59825C1F-1CDE-4489-A3DC-D6E9B34308D0}" presName="spaceRect" presStyleCnt="0"/>
      <dgm:spPr/>
    </dgm:pt>
    <dgm:pt modelId="{EA644787-4D58-404A-B5C6-E150494EF669}" type="pres">
      <dgm:prSet presAssocID="{59825C1F-1CDE-4489-A3DC-D6E9B34308D0}" presName="parTx" presStyleLbl="revTx" presStyleIdx="4" presStyleCnt="7">
        <dgm:presLayoutVars>
          <dgm:chMax val="0"/>
          <dgm:chPref val="0"/>
        </dgm:presLayoutVars>
      </dgm:prSet>
      <dgm:spPr/>
    </dgm:pt>
    <dgm:pt modelId="{9BFD480B-4998-4E94-8978-0A622BDD101B}" type="pres">
      <dgm:prSet presAssocID="{184140FC-49A8-4C39-8BB8-2D45B560CE91}" presName="sibTrans" presStyleCnt="0"/>
      <dgm:spPr/>
    </dgm:pt>
    <dgm:pt modelId="{9FCDCE26-94C1-48BD-814B-ED941D7BBE3D}" type="pres">
      <dgm:prSet presAssocID="{ED8B7073-4F15-4065-B5A9-BD30D8C6EE11}" presName="compNode" presStyleCnt="0"/>
      <dgm:spPr/>
    </dgm:pt>
    <dgm:pt modelId="{E2595C71-C142-4D21-9C48-250C7B54F864}" type="pres">
      <dgm:prSet presAssocID="{ED8B7073-4F15-4065-B5A9-BD30D8C6EE11}" presName="bgRect" presStyleLbl="bgShp" presStyleIdx="4" presStyleCnt="6"/>
      <dgm:spPr/>
    </dgm:pt>
    <dgm:pt modelId="{CF596877-30E5-4DF0-83F4-CF86D7B2457D}" type="pres">
      <dgm:prSet presAssocID="{ED8B7073-4F15-4065-B5A9-BD30D8C6EE1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ave"/>
        </a:ext>
      </dgm:extLst>
    </dgm:pt>
    <dgm:pt modelId="{F5D42F43-EA72-4430-91C2-2378C0BDBF8D}" type="pres">
      <dgm:prSet presAssocID="{ED8B7073-4F15-4065-B5A9-BD30D8C6EE11}" presName="spaceRect" presStyleCnt="0"/>
      <dgm:spPr/>
    </dgm:pt>
    <dgm:pt modelId="{12027A52-DB3D-47D7-AD0E-F950AB83C793}" type="pres">
      <dgm:prSet presAssocID="{ED8B7073-4F15-4065-B5A9-BD30D8C6EE11}" presName="parTx" presStyleLbl="revTx" presStyleIdx="5" presStyleCnt="7">
        <dgm:presLayoutVars>
          <dgm:chMax val="0"/>
          <dgm:chPref val="0"/>
        </dgm:presLayoutVars>
      </dgm:prSet>
      <dgm:spPr/>
    </dgm:pt>
    <dgm:pt modelId="{815064B3-18A7-4DF4-B85B-2BA1CF8720B9}" type="pres">
      <dgm:prSet presAssocID="{E45C6A57-7AD8-48FE-96FD-AF30E095CC2F}" presName="sibTrans" presStyleCnt="0"/>
      <dgm:spPr/>
    </dgm:pt>
    <dgm:pt modelId="{3B34213B-6B73-4717-B510-94B6D6DE4BCF}" type="pres">
      <dgm:prSet presAssocID="{802A5855-7FCE-4A54-996F-4771136297DA}" presName="compNode" presStyleCnt="0"/>
      <dgm:spPr/>
    </dgm:pt>
    <dgm:pt modelId="{295CFFA9-E65E-4C97-B761-538A66593497}" type="pres">
      <dgm:prSet presAssocID="{802A5855-7FCE-4A54-996F-4771136297DA}" presName="bgRect" presStyleLbl="bgShp" presStyleIdx="5" presStyleCnt="6"/>
      <dgm:spPr/>
    </dgm:pt>
    <dgm:pt modelId="{4D69CBD0-C20B-4695-8FF5-05549A5F53BD}" type="pres">
      <dgm:prSet presAssocID="{802A5855-7FCE-4A54-996F-4771136297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oins"/>
        </a:ext>
      </dgm:extLst>
    </dgm:pt>
    <dgm:pt modelId="{B4440DA1-150A-44EA-A672-208BFCADAD33}" type="pres">
      <dgm:prSet presAssocID="{802A5855-7FCE-4A54-996F-4771136297DA}" presName="spaceRect" presStyleCnt="0"/>
      <dgm:spPr/>
    </dgm:pt>
    <dgm:pt modelId="{796CBB9A-8A6E-4130-9009-76B1FEE8AD80}" type="pres">
      <dgm:prSet presAssocID="{802A5855-7FCE-4A54-996F-4771136297DA}" presName="parTx" presStyleLbl="revTx" presStyleIdx="6" presStyleCnt="7">
        <dgm:presLayoutVars>
          <dgm:chMax val="0"/>
          <dgm:chPref val="0"/>
        </dgm:presLayoutVars>
      </dgm:prSet>
      <dgm:spPr/>
    </dgm:pt>
  </dgm:ptLst>
  <dgm:cxnLst>
    <dgm:cxn modelId="{A5896801-6FE8-4C13-BB98-5CD2B51221DC}" type="presOf" srcId="{802A5855-7FCE-4A54-996F-4771136297DA}" destId="{796CBB9A-8A6E-4130-9009-76B1FEE8AD80}" srcOrd="0" destOrd="0" presId="urn:microsoft.com/office/officeart/2018/2/layout/IconVerticalSolidList"/>
    <dgm:cxn modelId="{3CC6D524-2823-4D8F-9BD1-E36F0AD5FDF0}" srcId="{54B291D9-BF1F-4977-B99D-60B90C2BA934}" destId="{802A5855-7FCE-4A54-996F-4771136297DA}" srcOrd="5" destOrd="0" parTransId="{B147ED8E-2E5D-4426-8967-C1F7025837EA}" sibTransId="{C99C00C3-3343-4D30-83ED-41FD420A214A}"/>
    <dgm:cxn modelId="{76B48934-4741-4D4D-8C03-97F5F856D0D4}" type="presOf" srcId="{58D8A0E2-CEC8-4FBC-9C65-7CA27E15417F}" destId="{63F20CDE-CAEF-4DF6-B5FC-B0A44A220CAD}" srcOrd="0" destOrd="1" presId="urn:microsoft.com/office/officeart/2018/2/layout/IconVerticalSolidList"/>
    <dgm:cxn modelId="{C4AD3E39-9772-4BAE-B9B3-CFB12679A505}" srcId="{C3A93920-46DC-445E-9DCF-3002D025890E}" destId="{41D16480-86C1-414F-B40C-2B2E26D999B3}" srcOrd="0" destOrd="0" parTransId="{9B3D633C-3155-47FE-9B3C-5234EF2A89B7}" sibTransId="{8DD6BC26-A190-472C-BC64-E3A5708AE6CE}"/>
    <dgm:cxn modelId="{CDC94D5F-C33B-4553-920E-E43BCDD7CB02}" srcId="{54B291D9-BF1F-4977-B99D-60B90C2BA934}" destId="{59825C1F-1CDE-4489-A3DC-D6E9B34308D0}" srcOrd="3" destOrd="0" parTransId="{339FBEE7-F133-48E6-BF5B-3E62920930B3}" sibTransId="{184140FC-49A8-4C39-8BB8-2D45B560CE91}"/>
    <dgm:cxn modelId="{46349C66-7E9B-40CD-BD67-F5EA53FA30F4}" srcId="{54B291D9-BF1F-4977-B99D-60B90C2BA934}" destId="{11A4D0B8-C483-4419-8B5F-60572DD19B08}" srcOrd="1" destOrd="0" parTransId="{68D9CBE8-CFCC-4F51-B72D-0CD7FEA94CDD}" sibTransId="{19F033B9-5EDF-49D1-AC17-21AFA6657740}"/>
    <dgm:cxn modelId="{6F1D5469-43F8-4404-AE19-BE97497E3225}" type="presOf" srcId="{ED8B7073-4F15-4065-B5A9-BD30D8C6EE11}" destId="{12027A52-DB3D-47D7-AD0E-F950AB83C793}" srcOrd="0" destOrd="0" presId="urn:microsoft.com/office/officeart/2018/2/layout/IconVerticalSolidList"/>
    <dgm:cxn modelId="{02668F89-7FD4-46DE-B0A1-D550F9919969}" type="presOf" srcId="{41D16480-86C1-414F-B40C-2B2E26D999B3}" destId="{63F20CDE-CAEF-4DF6-B5FC-B0A44A220CAD}" srcOrd="0" destOrd="0" presId="urn:microsoft.com/office/officeart/2018/2/layout/IconVerticalSolidList"/>
    <dgm:cxn modelId="{D19F0091-BB2F-4F08-B1CD-BCF7A488D9DE}" srcId="{54B291D9-BF1F-4977-B99D-60B90C2BA934}" destId="{C3A93920-46DC-445E-9DCF-3002D025890E}" srcOrd="2" destOrd="0" parTransId="{B1170D95-80AD-45CA-9557-79149C8B7DA2}" sibTransId="{A69D7BDC-59CC-41C3-83AF-3BF685974D9A}"/>
    <dgm:cxn modelId="{D338ED94-2D0A-4CB8-8C37-5EFC8223F13C}" srcId="{54B291D9-BF1F-4977-B99D-60B90C2BA934}" destId="{8E2CC43C-FFF2-437C-8BA3-2698F52EC793}" srcOrd="0" destOrd="0" parTransId="{3AC21ED6-633F-414A-B1E0-3C70D14354CE}" sibTransId="{9DEFFFE7-A1E2-4A3E-B3BA-053DBC7BA94A}"/>
    <dgm:cxn modelId="{F8D40CA0-5935-4136-A26E-947A645AA8C7}" type="presOf" srcId="{11A4D0B8-C483-4419-8B5F-60572DD19B08}" destId="{DA0BCC60-C08C-4DC7-B085-494872811DBA}" srcOrd="0" destOrd="0" presId="urn:microsoft.com/office/officeart/2018/2/layout/IconVerticalSolidList"/>
    <dgm:cxn modelId="{F19A4CC7-1199-472B-A101-ED2C24A2D34E}" type="presOf" srcId="{8E2CC43C-FFF2-437C-8BA3-2698F52EC793}" destId="{7EF7EA8D-31DA-4979-BF8F-3053ACB05405}" srcOrd="0" destOrd="0" presId="urn:microsoft.com/office/officeart/2018/2/layout/IconVerticalSolidList"/>
    <dgm:cxn modelId="{1E78CFD1-6E46-4F88-8912-E5C95B7C7B5C}" srcId="{C3A93920-46DC-445E-9DCF-3002D025890E}" destId="{58D8A0E2-CEC8-4FBC-9C65-7CA27E15417F}" srcOrd="1" destOrd="0" parTransId="{A3B8872C-E029-46E0-9EE5-885AD0A64E0C}" sibTransId="{50AFC791-2398-45DF-B8B8-F22780CEDFB1}"/>
    <dgm:cxn modelId="{9BDF67DF-BDD2-4E98-859F-E28BF4896D82}" type="presOf" srcId="{54B291D9-BF1F-4977-B99D-60B90C2BA934}" destId="{B17D580F-6A98-4ABC-9865-234FE2345321}" srcOrd="0" destOrd="0" presId="urn:microsoft.com/office/officeart/2018/2/layout/IconVerticalSolidList"/>
    <dgm:cxn modelId="{5507B6EB-B83F-4A1C-BF5B-91A46FAEB814}" type="presOf" srcId="{59825C1F-1CDE-4489-A3DC-D6E9B34308D0}" destId="{EA644787-4D58-404A-B5C6-E150494EF669}" srcOrd="0" destOrd="0" presId="urn:microsoft.com/office/officeart/2018/2/layout/IconVerticalSolidList"/>
    <dgm:cxn modelId="{3C627FF5-A8D0-4150-9443-DE85C391D950}" type="presOf" srcId="{C3A93920-46DC-445E-9DCF-3002D025890E}" destId="{6777E25B-8459-42C4-A98B-7875CD7CD48B}" srcOrd="0" destOrd="0" presId="urn:microsoft.com/office/officeart/2018/2/layout/IconVerticalSolidList"/>
    <dgm:cxn modelId="{2BEBB6F6-7EE7-4AF7-81D1-B611AB0A04C4}" srcId="{54B291D9-BF1F-4977-B99D-60B90C2BA934}" destId="{ED8B7073-4F15-4065-B5A9-BD30D8C6EE11}" srcOrd="4" destOrd="0" parTransId="{49C73E4A-BB19-4BF3-BCF6-B3E91FB9957F}" sibTransId="{E45C6A57-7AD8-48FE-96FD-AF30E095CC2F}"/>
    <dgm:cxn modelId="{4B7F7AB4-EB4D-4AEA-97D2-78CDCD6C6415}" type="presParOf" srcId="{B17D580F-6A98-4ABC-9865-234FE2345321}" destId="{1B058FA7-7A3F-4772-BC52-15A44D419466}" srcOrd="0" destOrd="0" presId="urn:microsoft.com/office/officeart/2018/2/layout/IconVerticalSolidList"/>
    <dgm:cxn modelId="{6E876CD7-608C-4A2D-8A0B-3C7273B80350}" type="presParOf" srcId="{1B058FA7-7A3F-4772-BC52-15A44D419466}" destId="{FD3CA2EA-CF89-4960-BF7F-1D1750CE067E}" srcOrd="0" destOrd="0" presId="urn:microsoft.com/office/officeart/2018/2/layout/IconVerticalSolidList"/>
    <dgm:cxn modelId="{E3D0C900-A68B-4ECD-9A68-84F55FBFADAD}" type="presParOf" srcId="{1B058FA7-7A3F-4772-BC52-15A44D419466}" destId="{5C0EEE18-A0B2-42D1-A64A-81A2886659E3}" srcOrd="1" destOrd="0" presId="urn:microsoft.com/office/officeart/2018/2/layout/IconVerticalSolidList"/>
    <dgm:cxn modelId="{D554DE81-A4CE-4715-8DCB-BA3F75F5F7A5}" type="presParOf" srcId="{1B058FA7-7A3F-4772-BC52-15A44D419466}" destId="{80AFCD95-C63A-4AAA-873A-3C5E325BA594}" srcOrd="2" destOrd="0" presId="urn:microsoft.com/office/officeart/2018/2/layout/IconVerticalSolidList"/>
    <dgm:cxn modelId="{A580446F-A5CC-45C1-A41E-317D88C682FD}" type="presParOf" srcId="{1B058FA7-7A3F-4772-BC52-15A44D419466}" destId="{7EF7EA8D-31DA-4979-BF8F-3053ACB05405}" srcOrd="3" destOrd="0" presId="urn:microsoft.com/office/officeart/2018/2/layout/IconVerticalSolidList"/>
    <dgm:cxn modelId="{9B371A48-666D-4927-B4D8-847F75E03F86}" type="presParOf" srcId="{B17D580F-6A98-4ABC-9865-234FE2345321}" destId="{F098B3BB-4A8A-4916-992F-0B1BBA87FDF9}" srcOrd="1" destOrd="0" presId="urn:microsoft.com/office/officeart/2018/2/layout/IconVerticalSolidList"/>
    <dgm:cxn modelId="{AFEE1A35-BC55-4A4B-9DB7-B878DA8D859F}" type="presParOf" srcId="{B17D580F-6A98-4ABC-9865-234FE2345321}" destId="{AE9D2396-1D8B-456E-BADF-5FCBB4E81E0A}" srcOrd="2" destOrd="0" presId="urn:microsoft.com/office/officeart/2018/2/layout/IconVerticalSolidList"/>
    <dgm:cxn modelId="{A256023A-2EF8-4F4C-A923-94AA2A22C2F6}" type="presParOf" srcId="{AE9D2396-1D8B-456E-BADF-5FCBB4E81E0A}" destId="{2DC5BF17-CE2E-45E5-823C-EE06AECECB03}" srcOrd="0" destOrd="0" presId="urn:microsoft.com/office/officeart/2018/2/layout/IconVerticalSolidList"/>
    <dgm:cxn modelId="{F2D2735A-CEA5-4D36-BD63-7910936FE6BC}" type="presParOf" srcId="{AE9D2396-1D8B-456E-BADF-5FCBB4E81E0A}" destId="{3F80A0B6-8DFB-4131-A270-916F30F0883C}" srcOrd="1" destOrd="0" presId="urn:microsoft.com/office/officeart/2018/2/layout/IconVerticalSolidList"/>
    <dgm:cxn modelId="{7341F73A-E8E0-4F8E-AEEF-985450F39C52}" type="presParOf" srcId="{AE9D2396-1D8B-456E-BADF-5FCBB4E81E0A}" destId="{ABED2FA1-13B6-461D-B1DE-28100164796F}" srcOrd="2" destOrd="0" presId="urn:microsoft.com/office/officeart/2018/2/layout/IconVerticalSolidList"/>
    <dgm:cxn modelId="{70B4232B-FAAC-4084-A65D-0752E70F355A}" type="presParOf" srcId="{AE9D2396-1D8B-456E-BADF-5FCBB4E81E0A}" destId="{DA0BCC60-C08C-4DC7-B085-494872811DBA}" srcOrd="3" destOrd="0" presId="urn:microsoft.com/office/officeart/2018/2/layout/IconVerticalSolidList"/>
    <dgm:cxn modelId="{6FAA6069-9C9F-46D6-996C-1C9FE4CA935C}" type="presParOf" srcId="{B17D580F-6A98-4ABC-9865-234FE2345321}" destId="{D1D7D5E7-46F6-4002-BD96-49076A577337}" srcOrd="3" destOrd="0" presId="urn:microsoft.com/office/officeart/2018/2/layout/IconVerticalSolidList"/>
    <dgm:cxn modelId="{F765F7B8-A343-4D28-A331-F4FE14F8ECA6}" type="presParOf" srcId="{B17D580F-6A98-4ABC-9865-234FE2345321}" destId="{F0A7A836-B4D9-43FD-A2DE-9C75AB6E721A}" srcOrd="4" destOrd="0" presId="urn:microsoft.com/office/officeart/2018/2/layout/IconVerticalSolidList"/>
    <dgm:cxn modelId="{EB67CAD8-438E-4BDE-B818-02FC72D5FCAA}" type="presParOf" srcId="{F0A7A836-B4D9-43FD-A2DE-9C75AB6E721A}" destId="{86A625EE-D4E0-47F5-8DFC-668612DC1DEE}" srcOrd="0" destOrd="0" presId="urn:microsoft.com/office/officeart/2018/2/layout/IconVerticalSolidList"/>
    <dgm:cxn modelId="{B0EC1446-F664-40D5-A510-B4913F34E5C6}" type="presParOf" srcId="{F0A7A836-B4D9-43FD-A2DE-9C75AB6E721A}" destId="{0E982C5A-3737-4EF9-AAE3-04A41586F01A}" srcOrd="1" destOrd="0" presId="urn:microsoft.com/office/officeart/2018/2/layout/IconVerticalSolidList"/>
    <dgm:cxn modelId="{A6E685A9-224D-4618-A2D8-6841A9AFEAF5}" type="presParOf" srcId="{F0A7A836-B4D9-43FD-A2DE-9C75AB6E721A}" destId="{EC0D46F0-932E-468E-9034-2BF14E61B5BA}" srcOrd="2" destOrd="0" presId="urn:microsoft.com/office/officeart/2018/2/layout/IconVerticalSolidList"/>
    <dgm:cxn modelId="{0A1D41AC-C1A0-48DF-81DA-2E103E7CFD85}" type="presParOf" srcId="{F0A7A836-B4D9-43FD-A2DE-9C75AB6E721A}" destId="{6777E25B-8459-42C4-A98B-7875CD7CD48B}" srcOrd="3" destOrd="0" presId="urn:microsoft.com/office/officeart/2018/2/layout/IconVerticalSolidList"/>
    <dgm:cxn modelId="{0DED0650-FC52-4FCA-B4F2-3BE83CDBE2CC}" type="presParOf" srcId="{F0A7A836-B4D9-43FD-A2DE-9C75AB6E721A}" destId="{63F20CDE-CAEF-4DF6-B5FC-B0A44A220CAD}" srcOrd="4" destOrd="0" presId="urn:microsoft.com/office/officeart/2018/2/layout/IconVerticalSolidList"/>
    <dgm:cxn modelId="{EFD8F5E9-6857-4C69-ACF0-DF766555C80D}" type="presParOf" srcId="{B17D580F-6A98-4ABC-9865-234FE2345321}" destId="{F7263375-7F8F-4B93-BCBA-AC3CE78B7C94}" srcOrd="5" destOrd="0" presId="urn:microsoft.com/office/officeart/2018/2/layout/IconVerticalSolidList"/>
    <dgm:cxn modelId="{91D32269-86A2-4C24-8C80-3AAF4100991E}" type="presParOf" srcId="{B17D580F-6A98-4ABC-9865-234FE2345321}" destId="{62A32DE4-8E6D-4778-ABFD-80A479CC8980}" srcOrd="6" destOrd="0" presId="urn:microsoft.com/office/officeart/2018/2/layout/IconVerticalSolidList"/>
    <dgm:cxn modelId="{C2BE4F30-AC15-44A4-B4D2-B3A3A1F9ECDA}" type="presParOf" srcId="{62A32DE4-8E6D-4778-ABFD-80A479CC8980}" destId="{494BE525-8958-418B-93EF-CD8ECE03C849}" srcOrd="0" destOrd="0" presId="urn:microsoft.com/office/officeart/2018/2/layout/IconVerticalSolidList"/>
    <dgm:cxn modelId="{0656071C-BA2C-47F7-B376-DE29DA3A835C}" type="presParOf" srcId="{62A32DE4-8E6D-4778-ABFD-80A479CC8980}" destId="{24D85970-3A0B-4383-8D31-6E483B3A8183}" srcOrd="1" destOrd="0" presId="urn:microsoft.com/office/officeart/2018/2/layout/IconVerticalSolidList"/>
    <dgm:cxn modelId="{B713811C-F4BF-4076-9B71-1D0D0F94B565}" type="presParOf" srcId="{62A32DE4-8E6D-4778-ABFD-80A479CC8980}" destId="{CC5FD738-3BD8-4DCB-A7DF-CF11CA7F9A44}" srcOrd="2" destOrd="0" presId="urn:microsoft.com/office/officeart/2018/2/layout/IconVerticalSolidList"/>
    <dgm:cxn modelId="{E25AC117-6A46-492B-BD9E-B499E5024345}" type="presParOf" srcId="{62A32DE4-8E6D-4778-ABFD-80A479CC8980}" destId="{EA644787-4D58-404A-B5C6-E150494EF669}" srcOrd="3" destOrd="0" presId="urn:microsoft.com/office/officeart/2018/2/layout/IconVerticalSolidList"/>
    <dgm:cxn modelId="{0B31C2C4-BF2D-44F5-BF2A-FDAB2F7A0A1B}" type="presParOf" srcId="{B17D580F-6A98-4ABC-9865-234FE2345321}" destId="{9BFD480B-4998-4E94-8978-0A622BDD101B}" srcOrd="7" destOrd="0" presId="urn:microsoft.com/office/officeart/2018/2/layout/IconVerticalSolidList"/>
    <dgm:cxn modelId="{C95FF551-B279-4527-8770-8AE3C0943DAE}" type="presParOf" srcId="{B17D580F-6A98-4ABC-9865-234FE2345321}" destId="{9FCDCE26-94C1-48BD-814B-ED941D7BBE3D}" srcOrd="8" destOrd="0" presId="urn:microsoft.com/office/officeart/2018/2/layout/IconVerticalSolidList"/>
    <dgm:cxn modelId="{A7C6B940-8B5C-4DBE-A67D-118376DBDE27}" type="presParOf" srcId="{9FCDCE26-94C1-48BD-814B-ED941D7BBE3D}" destId="{E2595C71-C142-4D21-9C48-250C7B54F864}" srcOrd="0" destOrd="0" presId="urn:microsoft.com/office/officeart/2018/2/layout/IconVerticalSolidList"/>
    <dgm:cxn modelId="{483EEA08-27EA-454F-A35A-739212D5C2CE}" type="presParOf" srcId="{9FCDCE26-94C1-48BD-814B-ED941D7BBE3D}" destId="{CF596877-30E5-4DF0-83F4-CF86D7B2457D}" srcOrd="1" destOrd="0" presId="urn:microsoft.com/office/officeart/2018/2/layout/IconVerticalSolidList"/>
    <dgm:cxn modelId="{E603C7A6-7BE0-4C3B-9C2E-D614F34B3F5C}" type="presParOf" srcId="{9FCDCE26-94C1-48BD-814B-ED941D7BBE3D}" destId="{F5D42F43-EA72-4430-91C2-2378C0BDBF8D}" srcOrd="2" destOrd="0" presId="urn:microsoft.com/office/officeart/2018/2/layout/IconVerticalSolidList"/>
    <dgm:cxn modelId="{235800A6-4F32-499B-A995-89E8428A2EB1}" type="presParOf" srcId="{9FCDCE26-94C1-48BD-814B-ED941D7BBE3D}" destId="{12027A52-DB3D-47D7-AD0E-F950AB83C793}" srcOrd="3" destOrd="0" presId="urn:microsoft.com/office/officeart/2018/2/layout/IconVerticalSolidList"/>
    <dgm:cxn modelId="{5CE95AD9-A60E-470C-A06A-130696D143E7}" type="presParOf" srcId="{B17D580F-6A98-4ABC-9865-234FE2345321}" destId="{815064B3-18A7-4DF4-B85B-2BA1CF8720B9}" srcOrd="9" destOrd="0" presId="urn:microsoft.com/office/officeart/2018/2/layout/IconVerticalSolidList"/>
    <dgm:cxn modelId="{128A14F7-8E72-4254-B2C3-947E38B18ED3}" type="presParOf" srcId="{B17D580F-6A98-4ABC-9865-234FE2345321}" destId="{3B34213B-6B73-4717-B510-94B6D6DE4BCF}" srcOrd="10" destOrd="0" presId="urn:microsoft.com/office/officeart/2018/2/layout/IconVerticalSolidList"/>
    <dgm:cxn modelId="{DEE1E06A-CE9A-4A4A-BB61-EFF48FD80036}" type="presParOf" srcId="{3B34213B-6B73-4717-B510-94B6D6DE4BCF}" destId="{295CFFA9-E65E-4C97-B761-538A66593497}" srcOrd="0" destOrd="0" presId="urn:microsoft.com/office/officeart/2018/2/layout/IconVerticalSolidList"/>
    <dgm:cxn modelId="{3C2DC3B5-547C-47FD-B547-9023D5D31295}" type="presParOf" srcId="{3B34213B-6B73-4717-B510-94B6D6DE4BCF}" destId="{4D69CBD0-C20B-4695-8FF5-05549A5F53BD}" srcOrd="1" destOrd="0" presId="urn:microsoft.com/office/officeart/2018/2/layout/IconVerticalSolidList"/>
    <dgm:cxn modelId="{1DB039FA-4893-4C83-A67E-D58611F7A76F}" type="presParOf" srcId="{3B34213B-6B73-4717-B510-94B6D6DE4BCF}" destId="{B4440DA1-150A-44EA-A672-208BFCADAD33}" srcOrd="2" destOrd="0" presId="urn:microsoft.com/office/officeart/2018/2/layout/IconVerticalSolidList"/>
    <dgm:cxn modelId="{C82F783D-5EAA-4683-8CAA-6F61EF0451F3}" type="presParOf" srcId="{3B34213B-6B73-4717-B510-94B6D6DE4BCF}" destId="{796CBB9A-8A6E-4130-9009-76B1FEE8AD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B57D-C3ED-437A-B96B-580CB0E8F67E}">
      <dsp:nvSpPr>
        <dsp:cNvPr id="0" name=""/>
        <dsp:cNvSpPr/>
      </dsp:nvSpPr>
      <dsp:spPr>
        <a:xfrm>
          <a:off x="0" y="5314"/>
          <a:ext cx="6513603" cy="10993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F5B48-FD1C-4373-A94E-6F23C78A7E0E}">
      <dsp:nvSpPr>
        <dsp:cNvPr id="0" name=""/>
        <dsp:cNvSpPr/>
      </dsp:nvSpPr>
      <dsp:spPr>
        <a:xfrm>
          <a:off x="332561" y="252673"/>
          <a:ext cx="605248" cy="60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252F4-13C0-4277-9CA0-D7F4E8A0C83E}">
      <dsp:nvSpPr>
        <dsp:cNvPr id="0" name=""/>
        <dsp:cNvSpPr/>
      </dsp:nvSpPr>
      <dsp:spPr>
        <a:xfrm>
          <a:off x="1270371" y="5314"/>
          <a:ext cx="5166925"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IE" sz="1400" b="1" kern="1200"/>
            <a:t>Procurement: </a:t>
          </a:r>
          <a:r>
            <a:rPr lang="en-IE" sz="1400" i="1" kern="1200"/>
            <a:t>Recipients of grant support must ensure that compliance is achieved with the relevant principles of Irish and EC law regarding the expenditure of this funding and, where applicable, the laws and guidelines concerning state aid and public procurement</a:t>
          </a:r>
          <a:endParaRPr lang="en-US" sz="1400" kern="1200"/>
        </a:p>
      </dsp:txBody>
      <dsp:txXfrm>
        <a:off x="1270371" y="5314"/>
        <a:ext cx="5166925" cy="1236799"/>
      </dsp:txXfrm>
    </dsp:sp>
    <dsp:sp modelId="{05D758EC-C5D4-4787-8787-E7FB5A3A6FB7}">
      <dsp:nvSpPr>
        <dsp:cNvPr id="0" name=""/>
        <dsp:cNvSpPr/>
      </dsp:nvSpPr>
      <dsp:spPr>
        <a:xfrm>
          <a:off x="0" y="1551313"/>
          <a:ext cx="6513603" cy="10993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29AD4-66AB-4569-8CD6-E5199756D61D}">
      <dsp:nvSpPr>
        <dsp:cNvPr id="0" name=""/>
        <dsp:cNvSpPr/>
      </dsp:nvSpPr>
      <dsp:spPr>
        <a:xfrm>
          <a:off x="332561" y="1798673"/>
          <a:ext cx="605248" cy="60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6CEE11-5FD7-4D0E-9700-8231A3E378C9}">
      <dsp:nvSpPr>
        <dsp:cNvPr id="0" name=""/>
        <dsp:cNvSpPr/>
      </dsp:nvSpPr>
      <dsp:spPr>
        <a:xfrm>
          <a:off x="1270371" y="1551313"/>
          <a:ext cx="5166925"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IE" sz="1400" kern="1200"/>
            <a:t>Value for money</a:t>
          </a:r>
          <a:endParaRPr lang="en-US" sz="1400" kern="1200"/>
        </a:p>
      </dsp:txBody>
      <dsp:txXfrm>
        <a:off x="1270371" y="1551313"/>
        <a:ext cx="5166925" cy="1236799"/>
      </dsp:txXfrm>
    </dsp:sp>
    <dsp:sp modelId="{B7CEE2F6-3F50-4090-A7B4-B967B257DD43}">
      <dsp:nvSpPr>
        <dsp:cNvPr id="0" name=""/>
        <dsp:cNvSpPr/>
      </dsp:nvSpPr>
      <dsp:spPr>
        <a:xfrm>
          <a:off x="0" y="3097312"/>
          <a:ext cx="6513603" cy="10993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5E52A-D8D4-4435-AD03-83B2E89E444A}">
      <dsp:nvSpPr>
        <dsp:cNvPr id="0" name=""/>
        <dsp:cNvSpPr/>
      </dsp:nvSpPr>
      <dsp:spPr>
        <a:xfrm>
          <a:off x="332561" y="3344672"/>
          <a:ext cx="605248" cy="60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E9DD07-89AB-44C3-A2E3-852CA0A6FA38}">
      <dsp:nvSpPr>
        <dsp:cNvPr id="0" name=""/>
        <dsp:cNvSpPr/>
      </dsp:nvSpPr>
      <dsp:spPr>
        <a:xfrm>
          <a:off x="1270371" y="3097312"/>
          <a:ext cx="5166925"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IE" sz="1400" kern="1200"/>
            <a:t>3 quotes – in writing and/or use of the South East Energy Agency DPS</a:t>
          </a:r>
          <a:endParaRPr lang="en-US" sz="1400" kern="1200"/>
        </a:p>
      </dsp:txBody>
      <dsp:txXfrm>
        <a:off x="1270371" y="3097312"/>
        <a:ext cx="5166925" cy="1236799"/>
      </dsp:txXfrm>
    </dsp:sp>
    <dsp:sp modelId="{4B82E6D2-EC15-432C-ACFC-ECBA363ABA5F}">
      <dsp:nvSpPr>
        <dsp:cNvPr id="0" name=""/>
        <dsp:cNvSpPr/>
      </dsp:nvSpPr>
      <dsp:spPr>
        <a:xfrm>
          <a:off x="0" y="4643312"/>
          <a:ext cx="6513603" cy="10993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83019-F39E-43D6-B7DF-D9A37EA8C079}">
      <dsp:nvSpPr>
        <dsp:cNvPr id="0" name=""/>
        <dsp:cNvSpPr/>
      </dsp:nvSpPr>
      <dsp:spPr>
        <a:xfrm>
          <a:off x="332561" y="4890672"/>
          <a:ext cx="605248" cy="60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3D6E4F-1AC5-4906-AB87-FBE4963869B7}">
      <dsp:nvSpPr>
        <dsp:cNvPr id="0" name=""/>
        <dsp:cNvSpPr/>
      </dsp:nvSpPr>
      <dsp:spPr>
        <a:xfrm>
          <a:off x="1270371" y="4643312"/>
          <a:ext cx="293112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IE" sz="1400" kern="1200"/>
            <a:t>Internal Procurement Policy</a:t>
          </a:r>
          <a:endParaRPr lang="en-US" sz="1400" kern="1200"/>
        </a:p>
      </dsp:txBody>
      <dsp:txXfrm>
        <a:off x="1270371" y="4643312"/>
        <a:ext cx="2931121" cy="1236799"/>
      </dsp:txXfrm>
    </dsp:sp>
    <dsp:sp modelId="{871E9FE5-8585-4239-A5FD-91C7879E1C22}">
      <dsp:nvSpPr>
        <dsp:cNvPr id="0" name=""/>
        <dsp:cNvSpPr/>
      </dsp:nvSpPr>
      <dsp:spPr>
        <a:xfrm>
          <a:off x="4201493" y="4643312"/>
          <a:ext cx="2235804"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488950">
            <a:lnSpc>
              <a:spcPct val="100000"/>
            </a:lnSpc>
            <a:spcBef>
              <a:spcPct val="0"/>
            </a:spcBef>
            <a:spcAft>
              <a:spcPct val="35000"/>
            </a:spcAft>
            <a:buNone/>
          </a:pPr>
          <a:r>
            <a:rPr lang="en-IE" sz="1100" kern="1200"/>
            <a:t>E.g. Public Procurement Rules</a:t>
          </a:r>
          <a:endParaRPr lang="en-US" sz="1100" kern="1200"/>
        </a:p>
      </dsp:txBody>
      <dsp:txXfrm>
        <a:off x="4201493" y="4643312"/>
        <a:ext cx="2235804" cy="1236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305FB-3E17-40C3-B948-B68E4AD98584}">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6BDEC-9D91-4B23-8FA2-BE59AE220220}">
      <dsp:nvSpPr>
        <dsp:cNvPr id="0" name=""/>
        <dsp:cNvSpPr/>
      </dsp:nvSpPr>
      <dsp:spPr>
        <a:xfrm>
          <a:off x="534102" y="1353647"/>
          <a:ext cx="971095" cy="9710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C81F64-3DA3-462E-AB44-6B6376B2D588}">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IE" sz="2500" b="1" kern="1200"/>
            <a:t>DO NOT pay contractor until South East Energy Agency Inspection completed</a:t>
          </a:r>
          <a:endParaRPr lang="en-US" sz="2500" kern="1200"/>
        </a:p>
      </dsp:txBody>
      <dsp:txXfrm>
        <a:off x="2039300" y="956381"/>
        <a:ext cx="4474303" cy="1765627"/>
      </dsp:txXfrm>
    </dsp:sp>
    <dsp:sp modelId="{4F877C70-3808-46D1-9CD2-F66B02612906}">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9FDB9-3C11-47A1-AE46-DE532F44744B}">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995ACD-04DB-485F-AC4E-01209C324907}">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IE" sz="2500" b="1" kern="1200"/>
            <a:t>Please provide Contractor details to South East Energy Agency as soon as possible</a:t>
          </a:r>
          <a:endParaRPr lang="en-US" sz="2500" kern="1200"/>
        </a:p>
      </dsp:txBody>
      <dsp:txXfrm>
        <a:off x="2039300" y="3163416"/>
        <a:ext cx="4474303"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CA2EA-CF89-4960-BF7F-1D1750CE067E}">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EEE18-A0B2-42D1-A64A-81A2886659E3}">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F7EA8D-31DA-4979-BF8F-3053ACB05405}">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IE" sz="1400" kern="1200"/>
            <a:t>Estimated savings (kWh) were submitted as part of application</a:t>
          </a:r>
          <a:endParaRPr lang="en-US" sz="1400" kern="1200"/>
        </a:p>
      </dsp:txBody>
      <dsp:txXfrm>
        <a:off x="937002" y="1903"/>
        <a:ext cx="5576601" cy="811257"/>
      </dsp:txXfrm>
    </dsp:sp>
    <dsp:sp modelId="{2DC5BF17-CE2E-45E5-823C-EE06AECECB03}">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0A0B6-8DFB-4131-A270-916F30F0883C}">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BCC60-C08C-4DC7-B085-494872811DBA}">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IE" sz="1400" kern="1200"/>
            <a:t>All projects must verify savings after completion</a:t>
          </a:r>
          <a:endParaRPr lang="en-US" sz="1400" kern="1200"/>
        </a:p>
      </dsp:txBody>
      <dsp:txXfrm>
        <a:off x="937002" y="1015975"/>
        <a:ext cx="5576601" cy="811257"/>
      </dsp:txXfrm>
    </dsp:sp>
    <dsp:sp modelId="{86A625EE-D4E0-47F5-8DFC-668612DC1DEE}">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82C5A-3737-4EF9-AAE3-04A41586F01A}">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77E25B-8459-42C4-A98B-7875CD7CD48B}">
      <dsp:nvSpPr>
        <dsp:cNvPr id="0" name=""/>
        <dsp:cNvSpPr/>
      </dsp:nvSpPr>
      <dsp:spPr>
        <a:xfrm>
          <a:off x="937002" y="2030048"/>
          <a:ext cx="293112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IE" sz="1400" kern="1200"/>
            <a:t>South East Energy Agency will require 12-months Electricity/Heating bills</a:t>
          </a:r>
          <a:endParaRPr lang="en-US" sz="1400" kern="1200"/>
        </a:p>
      </dsp:txBody>
      <dsp:txXfrm>
        <a:off x="937002" y="2030048"/>
        <a:ext cx="2931121" cy="811257"/>
      </dsp:txXfrm>
    </dsp:sp>
    <dsp:sp modelId="{63F20CDE-CAEF-4DF6-B5FC-B0A44A220CAD}">
      <dsp:nvSpPr>
        <dsp:cNvPr id="0" name=""/>
        <dsp:cNvSpPr/>
      </dsp:nvSpPr>
      <dsp:spPr>
        <a:xfrm>
          <a:off x="3868124" y="2030048"/>
          <a:ext cx="2645479"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r>
            <a:rPr lang="en-IE" sz="1100" kern="1200"/>
            <a:t>Before project</a:t>
          </a:r>
          <a:endParaRPr lang="en-US" sz="1100" kern="1200"/>
        </a:p>
        <a:p>
          <a:pPr marL="0" lvl="0" indent="0" algn="l" defTabSz="488950">
            <a:lnSpc>
              <a:spcPct val="100000"/>
            </a:lnSpc>
            <a:spcBef>
              <a:spcPct val="0"/>
            </a:spcBef>
            <a:spcAft>
              <a:spcPct val="35000"/>
            </a:spcAft>
            <a:buNone/>
          </a:pPr>
          <a:r>
            <a:rPr lang="en-IE" sz="1100" kern="1200"/>
            <a:t>After project</a:t>
          </a:r>
          <a:endParaRPr lang="en-US" sz="1100" kern="1200"/>
        </a:p>
      </dsp:txBody>
      <dsp:txXfrm>
        <a:off x="3868124" y="2030048"/>
        <a:ext cx="2645479" cy="811257"/>
      </dsp:txXfrm>
    </dsp:sp>
    <dsp:sp modelId="{494BE525-8958-418B-93EF-CD8ECE03C849}">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85970-3A0B-4383-8D31-6E483B3A8183}">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644787-4D58-404A-B5C6-E150494EF669}">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IE" sz="1400" kern="1200"/>
            <a:t>If savings not achieved, may require explanation</a:t>
          </a:r>
          <a:endParaRPr lang="en-US" sz="1400" kern="1200"/>
        </a:p>
      </dsp:txBody>
      <dsp:txXfrm>
        <a:off x="937002" y="3044120"/>
        <a:ext cx="5576601" cy="811257"/>
      </dsp:txXfrm>
    </dsp:sp>
    <dsp:sp modelId="{E2595C71-C142-4D21-9C48-250C7B54F864}">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96877-30E5-4DF0-83F4-CF86D7B2457D}">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27A52-DB3D-47D7-AD0E-F950AB83C793}">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IE" sz="1400" kern="1200"/>
            <a:t>SEAI could ask for grant to be returned</a:t>
          </a:r>
          <a:endParaRPr lang="en-US" sz="1400" kern="1200"/>
        </a:p>
      </dsp:txBody>
      <dsp:txXfrm>
        <a:off x="937002" y="4058192"/>
        <a:ext cx="5576601" cy="811257"/>
      </dsp:txXfrm>
    </dsp:sp>
    <dsp:sp modelId="{295CFFA9-E65E-4C97-B761-538A66593497}">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9CBD0-C20B-4695-8FF5-05549A5F53BD}">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6CBB9A-8A6E-4130-9009-76B1FEE8AD80}">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IE" sz="1400" kern="1200"/>
            <a:t>10% Retention </a:t>
          </a:r>
          <a:endParaRPr lang="en-US" sz="1400" kern="1200"/>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A4488-EE4B-414F-A965-BF0A400EF0C8}"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DE452-0A25-4E1E-8A21-CE7567176C2F}" type="slidenum">
              <a:rPr lang="en-GB" smtClean="0"/>
              <a:t>‹#›</a:t>
            </a:fld>
            <a:endParaRPr lang="en-GB"/>
          </a:p>
        </p:txBody>
      </p:sp>
    </p:spTree>
    <p:extLst>
      <p:ext uri="{BB962C8B-B14F-4D97-AF65-F5344CB8AC3E}">
        <p14:creationId xmlns:p14="http://schemas.microsoft.com/office/powerpoint/2010/main" val="376984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AB34421-DD15-4CA1-82EC-754F7AF16F80}" type="slidenum">
              <a:rPr lang="en-IE" smtClean="0"/>
              <a:t>2</a:t>
            </a:fld>
            <a:endParaRPr lang="en-IE"/>
          </a:p>
        </p:txBody>
      </p:sp>
    </p:spTree>
    <p:extLst>
      <p:ext uri="{BB962C8B-B14F-4D97-AF65-F5344CB8AC3E}">
        <p14:creationId xmlns:p14="http://schemas.microsoft.com/office/powerpoint/2010/main" val="390781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AB34421-DD15-4CA1-82EC-754F7AF16F80}" type="slidenum">
              <a:rPr lang="en-IE" smtClean="0"/>
              <a:t>19</a:t>
            </a:fld>
            <a:endParaRPr lang="en-IE"/>
          </a:p>
        </p:txBody>
      </p:sp>
    </p:spTree>
    <p:extLst>
      <p:ext uri="{BB962C8B-B14F-4D97-AF65-F5344CB8AC3E}">
        <p14:creationId xmlns:p14="http://schemas.microsoft.com/office/powerpoint/2010/main" val="384310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AB34421-DD15-4CA1-82EC-754F7AF16F80}" type="slidenum">
              <a:rPr lang="en-IE" smtClean="0"/>
              <a:t>20</a:t>
            </a:fld>
            <a:endParaRPr lang="en-IE"/>
          </a:p>
        </p:txBody>
      </p:sp>
    </p:spTree>
    <p:extLst>
      <p:ext uri="{BB962C8B-B14F-4D97-AF65-F5344CB8AC3E}">
        <p14:creationId xmlns:p14="http://schemas.microsoft.com/office/powerpoint/2010/main" val="183810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AB34421-DD15-4CA1-82EC-754F7AF16F80}" type="slidenum">
              <a:rPr lang="en-IE" smtClean="0"/>
              <a:t>21</a:t>
            </a:fld>
            <a:endParaRPr lang="en-IE"/>
          </a:p>
        </p:txBody>
      </p:sp>
    </p:spTree>
    <p:extLst>
      <p:ext uri="{BB962C8B-B14F-4D97-AF65-F5344CB8AC3E}">
        <p14:creationId xmlns:p14="http://schemas.microsoft.com/office/powerpoint/2010/main" val="381850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AB34421-DD15-4CA1-82EC-754F7AF16F80}" type="slidenum">
              <a:rPr lang="en-IE" smtClean="0"/>
              <a:t>22</a:t>
            </a:fld>
            <a:endParaRPr lang="en-IE"/>
          </a:p>
        </p:txBody>
      </p:sp>
    </p:spTree>
    <p:extLst>
      <p:ext uri="{BB962C8B-B14F-4D97-AF65-F5344CB8AC3E}">
        <p14:creationId xmlns:p14="http://schemas.microsoft.com/office/powerpoint/2010/main" val="429380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3E68C8-CCDF-4099-998D-8DA85698BE4A}" type="slidenum">
              <a:rPr lang="en-US" altLang="en-US"/>
              <a:pPr eaLnBrk="1" hangingPunct="1"/>
              <a:t>23</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4111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3E68C8-CCDF-4099-998D-8DA85698BE4A}" type="slidenum">
              <a:rPr lang="en-US" altLang="en-US"/>
              <a:pPr eaLnBrk="1" hangingPunct="1"/>
              <a:t>24</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4215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3D1CF0-0B4D-4C3A-A4CC-497F499055DC}" type="slidenum">
              <a:rPr lang="en-US" altLang="en-US"/>
              <a:pPr eaLnBrk="1" hangingPunct="1"/>
              <a:t>25</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92395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245085-5DC8-4F66-B93E-3B7D98CF4F2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Use of DPS only for Local Authorities</a:t>
            </a:r>
          </a:p>
        </p:txBody>
      </p:sp>
    </p:spTree>
    <p:extLst>
      <p:ext uri="{BB962C8B-B14F-4D97-AF65-F5344CB8AC3E}">
        <p14:creationId xmlns:p14="http://schemas.microsoft.com/office/powerpoint/2010/main" val="166487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Copy of design document provided to beneficiary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34421-DD15-4CA1-82EC-754F7AF16F8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33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Copy of design document provided to beneficiary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34421-DD15-4CA1-82EC-754F7AF16F8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08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AB34421-DD15-4CA1-82EC-754F7AF16F80}" type="slidenum">
              <a:rPr lang="en-IE" smtClean="0"/>
              <a:t>3</a:t>
            </a:fld>
            <a:endParaRPr lang="en-IE"/>
          </a:p>
        </p:txBody>
      </p:sp>
    </p:spTree>
    <p:extLst>
      <p:ext uri="{BB962C8B-B14F-4D97-AF65-F5344CB8AC3E}">
        <p14:creationId xmlns:p14="http://schemas.microsoft.com/office/powerpoint/2010/main" val="55394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3CACAE-5F45-43FB-B967-DED054BE80A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Local authority only</a:t>
            </a:r>
          </a:p>
        </p:txBody>
      </p:sp>
    </p:spTree>
    <p:extLst>
      <p:ext uri="{BB962C8B-B14F-4D97-AF65-F5344CB8AC3E}">
        <p14:creationId xmlns:p14="http://schemas.microsoft.com/office/powerpoint/2010/main" val="1194642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8F46DB-6235-4B65-B403-527CA56DE2A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8189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8F46DB-6235-4B65-B403-527CA56DE2A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282671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E18ECF-A822-486A-A77E-CE85D553ED09}" type="slidenum">
              <a:rPr lang="en-US" altLang="en-US"/>
              <a:pPr eaLnBrk="1" hangingPunct="1"/>
              <a:t>33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904673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3F549A-E61C-4B29-9BE2-3FB683AA4B11}" type="slidenum">
              <a:rPr lang="en-US" altLang="en-US"/>
              <a:pPr eaLnBrk="1" hangingPunct="1"/>
              <a:t>34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24586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8F46DB-6235-4B65-B403-527CA56DE2A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2251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AB7F5A-64C9-41BF-9840-9458FB580688}" type="slidenum">
              <a:rPr lang="en-US" altLang="en-US"/>
              <a:pPr eaLnBrk="1" hangingPunct="1"/>
              <a:t>36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293863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086F75-BDC7-4D8F-A260-44A7F298C0C7}" type="slidenum">
              <a:rPr lang="en-US" altLang="en-US"/>
              <a:pPr eaLnBrk="1" hangingPunct="1"/>
              <a:t>37</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0335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To give you some idea of avoided energy spend, grant drawdown and kilowatt-hour savings since 2015, this slide summarises all these aspects. Through the BEC grant process we have reduced energy consumption by 39 </a:t>
            </a:r>
            <a:r>
              <a:rPr lang="en-IE" err="1"/>
              <a:t>GigaWatt</a:t>
            </a:r>
            <a:r>
              <a:rPr lang="en-IE"/>
              <a:t>-hours, avoided 4.2 million euro in energy spend, drawn down 8.2 million in grant, retrofitted 644 homes and improved efficiencies in 235 businesses and SMEs.</a:t>
            </a:r>
          </a:p>
        </p:txBody>
      </p:sp>
      <p:sp>
        <p:nvSpPr>
          <p:cNvPr id="4" name="Slide Number Placeholder 3"/>
          <p:cNvSpPr>
            <a:spLocks noGrp="1"/>
          </p:cNvSpPr>
          <p:nvPr>
            <p:ph type="sldNum" sz="quarter" idx="5"/>
          </p:nvPr>
        </p:nvSpPr>
        <p:spPr/>
        <p:txBody>
          <a:bodyPr/>
          <a:lstStyle/>
          <a:p>
            <a:fld id="{DD2871A5-50A8-46C5-9E0D-9BC9F3BC83DA}" type="slidenum">
              <a:rPr lang="en-IE" smtClean="0"/>
              <a:t>4</a:t>
            </a:fld>
            <a:endParaRPr lang="en-IE"/>
          </a:p>
        </p:txBody>
      </p:sp>
    </p:spTree>
    <p:extLst>
      <p:ext uri="{BB962C8B-B14F-4D97-AF65-F5344CB8AC3E}">
        <p14:creationId xmlns:p14="http://schemas.microsoft.com/office/powerpoint/2010/main" val="35096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The Communities Energy Grant is part of the Governments National Retrofit Programme aimed at upgrading building stock and facilities to high standards of energy efficiency and renewable energy usage, thereby reducing fossil fuel usage, energy costs and greenhouse gas emissions.</a:t>
            </a:r>
          </a:p>
          <a:p>
            <a:endParaRPr lang="en-IE"/>
          </a:p>
          <a:p>
            <a:r>
              <a:rPr lang="en-IE"/>
              <a:t>As part of this initiative, the Communities Energy Grant supports new approaches to achieving high quality improvements in energy efficiency within Irish communities. By bringing together groups of buildings under the same retrofit programme, communities projects facilitate community-wide energy improvements more efficiently and cost effectively than might otherwise be possible. The Communities Energy Grant is designed to engage all members of SEAI’s Sustainable Energy Community (SEC) network who wish to participate in delivery of energy efficiency works, as well as those Project Coordinators who have previously participated in SEAI Community Energy Grant projects.</a:t>
            </a:r>
          </a:p>
        </p:txBody>
      </p:sp>
      <p:sp>
        <p:nvSpPr>
          <p:cNvPr id="4" name="Slide Number Placeholder 3"/>
          <p:cNvSpPr>
            <a:spLocks noGrp="1"/>
          </p:cNvSpPr>
          <p:nvPr>
            <p:ph type="sldNum" sz="quarter" idx="5"/>
          </p:nvPr>
        </p:nvSpPr>
        <p:spPr/>
        <p:txBody>
          <a:bodyPr/>
          <a:lstStyle/>
          <a:p>
            <a:fld id="{DD2871A5-50A8-46C5-9E0D-9BC9F3BC83DA}" type="slidenum">
              <a:rPr lang="en-IE" smtClean="0"/>
              <a:t>7</a:t>
            </a:fld>
            <a:endParaRPr lang="en-IE"/>
          </a:p>
        </p:txBody>
      </p:sp>
    </p:spTree>
    <p:extLst>
      <p:ext uri="{BB962C8B-B14F-4D97-AF65-F5344CB8AC3E}">
        <p14:creationId xmlns:p14="http://schemas.microsoft.com/office/powerpoint/2010/main" val="15006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AB34421-DD15-4CA1-82EC-754F7AF16F80}" type="slidenum">
              <a:rPr lang="en-IE" smtClean="0"/>
              <a:t>8</a:t>
            </a:fld>
            <a:endParaRPr lang="en-IE"/>
          </a:p>
        </p:txBody>
      </p:sp>
    </p:spTree>
    <p:extLst>
      <p:ext uri="{BB962C8B-B14F-4D97-AF65-F5344CB8AC3E}">
        <p14:creationId xmlns:p14="http://schemas.microsoft.com/office/powerpoint/2010/main" val="365555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0" i="0" u="none" strike="noStrike" baseline="0">
                <a:solidFill>
                  <a:srgbClr val="000000"/>
                </a:solidFill>
                <a:latin typeface="Calibri" panose="020F0502020204030204" pitchFamily="34" charset="0"/>
              </a:rPr>
              <a:t>The grant is designed to Support cross-sectoral, partnership approaches that deliver energy savings to a range of building types including public, commercial and community buildings with a particular focus on using the projects to deliver home retrofits along with supporting the SEC network members in advance on their Learn-Plan – Do process. </a:t>
            </a:r>
          </a:p>
          <a:p>
            <a:endParaRPr lang="en-IE"/>
          </a:p>
          <a:p>
            <a:r>
              <a:rPr lang="en-IE"/>
              <a:t>Projects are required to demonstrate a building fabric first approach in line with the SEAI definition in the following order of priority to:</a:t>
            </a:r>
          </a:p>
          <a:p>
            <a:r>
              <a:rPr lang="en-IE"/>
              <a:t>• Be as energy efficient as possible (fabric first approach)</a:t>
            </a:r>
          </a:p>
          <a:p>
            <a:r>
              <a:rPr lang="en-IE"/>
              <a:t>• Decarbonise heat considering and utilising renewables where feasible</a:t>
            </a:r>
          </a:p>
          <a:p>
            <a:r>
              <a:rPr lang="en-IE"/>
              <a:t>• Improve ventilation</a:t>
            </a:r>
          </a:p>
          <a:p>
            <a:r>
              <a:rPr lang="en-IE"/>
              <a:t>• Adopt smart technologies as appropriate</a:t>
            </a:r>
          </a:p>
          <a:p>
            <a:endParaRPr lang="en-IE"/>
          </a:p>
        </p:txBody>
      </p:sp>
      <p:sp>
        <p:nvSpPr>
          <p:cNvPr id="4" name="Slide Number Placeholder 3"/>
          <p:cNvSpPr>
            <a:spLocks noGrp="1"/>
          </p:cNvSpPr>
          <p:nvPr>
            <p:ph type="sldNum" sz="quarter" idx="5"/>
          </p:nvPr>
        </p:nvSpPr>
        <p:spPr/>
        <p:txBody>
          <a:bodyPr/>
          <a:lstStyle/>
          <a:p>
            <a:fld id="{DD2871A5-50A8-46C5-9E0D-9BC9F3BC83DA}" type="slidenum">
              <a:rPr lang="en-IE" smtClean="0"/>
              <a:t>9</a:t>
            </a:fld>
            <a:endParaRPr lang="en-IE"/>
          </a:p>
        </p:txBody>
      </p:sp>
    </p:spTree>
    <p:extLst>
      <p:ext uri="{BB962C8B-B14F-4D97-AF65-F5344CB8AC3E}">
        <p14:creationId xmlns:p14="http://schemas.microsoft.com/office/powerpoint/2010/main" val="156634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What is the percentage grant available? Different from previous years there is now default 30% in the Technical Workbook. 50% can be available for community subject to certain T&amp;Cs by SEAI. Before we submit an application on line the community projects must be pre-approved for the 50% funding level. This approval is subject to state aid rules as well. </a:t>
            </a:r>
          </a:p>
          <a:p>
            <a:r>
              <a:rPr lang="en-IE"/>
              <a:t>There is 30% funding available for SME’s, commercials and non-domestics. </a:t>
            </a:r>
          </a:p>
          <a:p>
            <a:r>
              <a:rPr lang="en-IE"/>
              <a:t>Here is a lovely example of some of the work Windgap community completed as part of the BEC-2018 application.</a:t>
            </a:r>
          </a:p>
        </p:txBody>
      </p:sp>
      <p:sp>
        <p:nvSpPr>
          <p:cNvPr id="4" name="Slide Number Placeholder 3"/>
          <p:cNvSpPr>
            <a:spLocks noGrp="1"/>
          </p:cNvSpPr>
          <p:nvPr>
            <p:ph type="sldNum" sz="quarter" idx="5"/>
          </p:nvPr>
        </p:nvSpPr>
        <p:spPr/>
        <p:txBody>
          <a:bodyPr/>
          <a:lstStyle/>
          <a:p>
            <a:fld id="{DD2871A5-50A8-46C5-9E0D-9BC9F3BC83DA}" type="slidenum">
              <a:rPr lang="en-IE" smtClean="0"/>
              <a:t>11</a:t>
            </a:fld>
            <a:endParaRPr lang="en-IE"/>
          </a:p>
        </p:txBody>
      </p:sp>
    </p:spTree>
    <p:extLst>
      <p:ext uri="{BB962C8B-B14F-4D97-AF65-F5344CB8AC3E}">
        <p14:creationId xmlns:p14="http://schemas.microsoft.com/office/powerpoint/2010/main" val="277540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This is a group application. There is a Lead applicant which in our case is generally the local authorities or the county councils. They support communities and businesses in their regions and allow the grant payments to go through their payment systems so you can get your grant money. 3CEA are the project coordinators, so we aggregated all the projects from the various sectors and bring them into a single application. Any entity seeking funding under the scheme will be known the beneficiary. </a:t>
            </a:r>
          </a:p>
          <a:p>
            <a:r>
              <a:rPr lang="en-IE"/>
              <a:t>We have to show partnership in the application – partnerships are created by all or some of the sectors coming together. The more partnerships on an application the better it scores. </a:t>
            </a:r>
          </a:p>
        </p:txBody>
      </p:sp>
      <p:sp>
        <p:nvSpPr>
          <p:cNvPr id="4" name="Slide Number Placeholder 3"/>
          <p:cNvSpPr>
            <a:spLocks noGrp="1"/>
          </p:cNvSpPr>
          <p:nvPr>
            <p:ph type="sldNum" sz="quarter" idx="5"/>
          </p:nvPr>
        </p:nvSpPr>
        <p:spPr/>
        <p:txBody>
          <a:bodyPr/>
          <a:lstStyle/>
          <a:p>
            <a:fld id="{DD2871A5-50A8-46C5-9E0D-9BC9F3BC83DA}" type="slidenum">
              <a:rPr lang="en-IE" smtClean="0"/>
              <a:t>12</a:t>
            </a:fld>
            <a:endParaRPr lang="en-IE"/>
          </a:p>
        </p:txBody>
      </p:sp>
    </p:spTree>
    <p:extLst>
      <p:ext uri="{BB962C8B-B14F-4D97-AF65-F5344CB8AC3E}">
        <p14:creationId xmlns:p14="http://schemas.microsoft.com/office/powerpoint/2010/main" val="86135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	</a:t>
            </a:r>
            <a:r>
              <a:rPr lang="en-IE" b="1"/>
              <a:t>Confirmation of Community/Not-for-Profit Organisation /Charity status </a:t>
            </a:r>
          </a:p>
          <a:p>
            <a:r>
              <a:rPr lang="en-IE"/>
              <a:t>This year SEAI have decided to default all beneficiaries to 30% funding. Pre-approval must be sought from SEAI to increase funding for community groups, charities and Not-for-Profit organisations from the default 30% to the standard 50%. SEAI have requested proof from all community groups confirming that they have little or no economic activity. To comply with this requirement can you please provide a letter confirming the name and address of the organisation, and whether there is any additional income apart from donations to help support the running of the centre.</a:t>
            </a:r>
          </a:p>
          <a:p>
            <a:pPr marL="342900" lvl="0" indent="-342900">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rPr>
              <a:t>Sustainable Energy Community Member (SEC)</a:t>
            </a:r>
            <a:endParaRPr lang="en-IE" sz="1200">
              <a:effectLst/>
              <a:latin typeface="Calibri" panose="020F0502020204030204" pitchFamily="34" charset="0"/>
              <a:ea typeface="Calibri" panose="020F0502020204030204" pitchFamily="34" charset="0"/>
            </a:endParaRPr>
          </a:p>
          <a:p>
            <a:r>
              <a:rPr lang="en-GB" sz="1200">
                <a:effectLst/>
                <a:latin typeface="Calibri" panose="020F0502020204030204" pitchFamily="34" charset="0"/>
                <a:ea typeface="Calibri" panose="020F0502020204030204" pitchFamily="34" charset="0"/>
              </a:rPr>
              <a:t>SEC’s must be registered on the Register of SEC Network Communities at the date of  the BEC application to be consider a registered SEC. SEAI will require evidence that any SEC included in an application is aware of their participation. This will be done by way of the SEC completing a SEC participation form at application. </a:t>
            </a:r>
            <a:endParaRPr lang="en-IE" sz="1200">
              <a:effectLst/>
              <a:latin typeface="Calibri" panose="020F0502020204030204" pitchFamily="34" charset="0"/>
              <a:ea typeface="Calibri" panose="020F0502020204030204" pitchFamily="34" charset="0"/>
            </a:endParaRPr>
          </a:p>
          <a:p>
            <a:r>
              <a:rPr lang="en-GB" sz="1200">
                <a:effectLst/>
                <a:latin typeface="Calibri" panose="020F0502020204030204" pitchFamily="34" charset="0"/>
                <a:ea typeface="Calibri" panose="020F0502020204030204" pitchFamily="34" charset="0"/>
              </a:rPr>
              <a:t> </a:t>
            </a:r>
            <a:endParaRPr lang="en-IE" sz="1200">
              <a:effectLst/>
              <a:latin typeface="Calibri" panose="020F0502020204030204" pitchFamily="34" charset="0"/>
              <a:ea typeface="Calibri" panose="020F0502020204030204" pitchFamily="34" charset="0"/>
            </a:endParaRPr>
          </a:p>
          <a:p>
            <a:r>
              <a:rPr lang="en-GB" sz="1200">
                <a:effectLst/>
                <a:latin typeface="Calibri" panose="020F0502020204030204" pitchFamily="34" charset="0"/>
                <a:ea typeface="Calibri" panose="020F0502020204030204" pitchFamily="34" charset="0"/>
              </a:rPr>
              <a:t>To include a SEC in the application they must also include letters of support from the SECs in the application setting out what their role was and how they participate in the project and what tangible benefits they expected from participation for the community</a:t>
            </a:r>
            <a:endParaRPr lang="en-IE" sz="1200">
              <a:effectLst/>
              <a:latin typeface="Calibri" panose="020F0502020204030204" pitchFamily="34" charset="0"/>
              <a:ea typeface="Calibri" panose="020F0502020204030204" pitchFamily="34" charset="0"/>
            </a:endParaRPr>
          </a:p>
          <a:p>
            <a:endParaRPr lang="en-IE"/>
          </a:p>
        </p:txBody>
      </p:sp>
      <p:sp>
        <p:nvSpPr>
          <p:cNvPr id="4" name="Slide Number Placeholder 3"/>
          <p:cNvSpPr>
            <a:spLocks noGrp="1"/>
          </p:cNvSpPr>
          <p:nvPr>
            <p:ph type="sldNum" sz="quarter" idx="5"/>
          </p:nvPr>
        </p:nvSpPr>
        <p:spPr/>
        <p:txBody>
          <a:bodyPr/>
          <a:lstStyle/>
          <a:p>
            <a:fld id="{DD2871A5-50A8-46C5-9E0D-9BC9F3BC83DA}" type="slidenum">
              <a:rPr lang="en-IE" smtClean="0"/>
              <a:t>15</a:t>
            </a:fld>
            <a:endParaRPr lang="en-IE"/>
          </a:p>
        </p:txBody>
      </p:sp>
    </p:spTree>
    <p:extLst>
      <p:ext uri="{BB962C8B-B14F-4D97-AF65-F5344CB8AC3E}">
        <p14:creationId xmlns:p14="http://schemas.microsoft.com/office/powerpoint/2010/main" val="968246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A4A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0DB4-E8CB-3D96-89E2-4C7E2AC6A31F}"/>
              </a:ext>
            </a:extLst>
          </p:cNvPr>
          <p:cNvSpPr>
            <a:spLocks noGrp="1"/>
          </p:cNvSpPr>
          <p:nvPr>
            <p:ph type="title"/>
          </p:nvPr>
        </p:nvSpPr>
        <p:spPr>
          <a:xfrm>
            <a:off x="831850" y="4120136"/>
            <a:ext cx="10521950" cy="1053962"/>
          </a:xfrm>
        </p:spPr>
        <p:txBody>
          <a:bodyPr anchor="b">
            <a:normAutofit/>
          </a:bodyPr>
          <a:lstStyle>
            <a:lvl1pPr>
              <a:defRPr sz="4800" b="1">
                <a:solidFill>
                  <a:schemeClr val="bg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9DF700F-648D-C47F-C33A-7F883B5C5785}"/>
              </a:ext>
            </a:extLst>
          </p:cNvPr>
          <p:cNvSpPr>
            <a:spLocks noGrp="1"/>
          </p:cNvSpPr>
          <p:nvPr>
            <p:ph type="body" idx="1"/>
          </p:nvPr>
        </p:nvSpPr>
        <p:spPr>
          <a:xfrm>
            <a:off x="831850" y="5227983"/>
            <a:ext cx="10515600" cy="86166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5284B-39AB-7BAD-CC12-74E80299122F}"/>
              </a:ext>
            </a:extLst>
          </p:cNvPr>
          <p:cNvSpPr>
            <a:spLocks noGrp="1"/>
          </p:cNvSpPr>
          <p:nvPr>
            <p:ph type="dt" sz="half" idx="10"/>
          </p:nvPr>
        </p:nvSpPr>
        <p:spPr/>
        <p:txBody>
          <a:bodyPr/>
          <a:lstStyle/>
          <a:p>
            <a:fld id="{364D9E59-AB21-4D02-A841-0F41029C9845}" type="datetimeFigureOut">
              <a:rPr lang="en-IE" smtClean="0"/>
              <a:t>16/05/2023</a:t>
            </a:fld>
            <a:endParaRPr lang="en-IE"/>
          </a:p>
        </p:txBody>
      </p:sp>
      <p:sp>
        <p:nvSpPr>
          <p:cNvPr id="5" name="Footer Placeholder 4">
            <a:extLst>
              <a:ext uri="{FF2B5EF4-FFF2-40B4-BE49-F238E27FC236}">
                <a16:creationId xmlns:a16="http://schemas.microsoft.com/office/drawing/2014/main" id="{6D4A059E-97C5-AB9A-9E06-80677ABCCD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8626686-EC26-48ED-047E-8300A17C2398}"/>
              </a:ext>
            </a:extLst>
          </p:cNvPr>
          <p:cNvSpPr>
            <a:spLocks noGrp="1"/>
          </p:cNvSpPr>
          <p:nvPr>
            <p:ph type="sldNum" sz="quarter" idx="12"/>
          </p:nvPr>
        </p:nvSpPr>
        <p:spPr/>
        <p:txBody>
          <a:bodyPr/>
          <a:lstStyle/>
          <a:p>
            <a:fld id="{99743D01-F1C0-497A-9EC7-4A910DC2CCF4}" type="slidenum">
              <a:rPr lang="en-IE" smtClean="0"/>
              <a:t>‹#›</a:t>
            </a:fld>
            <a:endParaRPr lang="en-IE"/>
          </a:p>
        </p:txBody>
      </p:sp>
      <p:pic>
        <p:nvPicPr>
          <p:cNvPr id="7" name="Graphic 6">
            <a:extLst>
              <a:ext uri="{FF2B5EF4-FFF2-40B4-BE49-F238E27FC236}">
                <a16:creationId xmlns:a16="http://schemas.microsoft.com/office/drawing/2014/main" id="{3E54D699-B7FC-5CF7-F0C4-F32A49BD2D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3556" y="3016769"/>
            <a:ext cx="3574852" cy="836667"/>
          </a:xfrm>
          <a:prstGeom prst="rect">
            <a:avLst/>
          </a:prstGeom>
        </p:spPr>
      </p:pic>
      <p:cxnSp>
        <p:nvCxnSpPr>
          <p:cNvPr id="8" name="Straight Connector 7">
            <a:extLst>
              <a:ext uri="{FF2B5EF4-FFF2-40B4-BE49-F238E27FC236}">
                <a16:creationId xmlns:a16="http://schemas.microsoft.com/office/drawing/2014/main" id="{E9CF51DD-1B2F-60EB-1AD0-2179B0A39752}"/>
              </a:ext>
            </a:extLst>
          </p:cNvPr>
          <p:cNvCxnSpPr/>
          <p:nvPr userDrawn="1"/>
        </p:nvCxnSpPr>
        <p:spPr>
          <a:xfrm>
            <a:off x="781050" y="6266596"/>
            <a:ext cx="8286750" cy="0"/>
          </a:xfrm>
          <a:prstGeom prst="line">
            <a:avLst/>
          </a:prstGeom>
          <a:ln w="19050">
            <a:solidFill>
              <a:srgbClr val="54C4C7"/>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2654DD6D-2F2C-A352-EDAC-E36484980F18}"/>
              </a:ext>
            </a:extLst>
          </p:cNvPr>
          <p:cNvSpPr txBox="1">
            <a:spLocks/>
          </p:cNvSpPr>
          <p:nvPr userDrawn="1"/>
        </p:nvSpPr>
        <p:spPr>
          <a:xfrm>
            <a:off x="8284191" y="6114196"/>
            <a:ext cx="3439235" cy="504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600">
                <a:solidFill>
                  <a:schemeClr val="bg1"/>
                </a:solidFill>
              </a:rPr>
              <a:t>www.southeastenergy.ie</a:t>
            </a:r>
            <a:endParaRPr lang="en-IE" sz="1600">
              <a:solidFill>
                <a:schemeClr val="bg1"/>
              </a:solidFill>
            </a:endParaRPr>
          </a:p>
        </p:txBody>
      </p:sp>
    </p:spTree>
    <p:extLst>
      <p:ext uri="{BB962C8B-B14F-4D97-AF65-F5344CB8AC3E}">
        <p14:creationId xmlns:p14="http://schemas.microsoft.com/office/powerpoint/2010/main" val="234512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30BD-F47A-9F9E-FC4D-8638222BA2A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E8FDD94-A1D4-852D-566F-F81E35E55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00C3927-94C3-C8EA-D7E0-8F04949748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77B7D3F-FEC4-7AD8-5428-235EBEB79389}"/>
              </a:ext>
            </a:extLst>
          </p:cNvPr>
          <p:cNvSpPr>
            <a:spLocks noGrp="1"/>
          </p:cNvSpPr>
          <p:nvPr>
            <p:ph type="dt" sz="half" idx="10"/>
          </p:nvPr>
        </p:nvSpPr>
        <p:spPr/>
        <p:txBody>
          <a:bodyPr/>
          <a:lstStyle/>
          <a:p>
            <a:fld id="{364D9E59-AB21-4D02-A841-0F41029C9845}" type="datetimeFigureOut">
              <a:rPr lang="en-IE" smtClean="0"/>
              <a:t>16/05/2023</a:t>
            </a:fld>
            <a:endParaRPr lang="en-IE"/>
          </a:p>
        </p:txBody>
      </p:sp>
      <p:sp>
        <p:nvSpPr>
          <p:cNvPr id="6" name="Footer Placeholder 5">
            <a:extLst>
              <a:ext uri="{FF2B5EF4-FFF2-40B4-BE49-F238E27FC236}">
                <a16:creationId xmlns:a16="http://schemas.microsoft.com/office/drawing/2014/main" id="{E7A8945E-9C7F-9467-E1FA-8D16C9562A0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8293110-F940-C570-5891-5C0CBFE5D6BF}"/>
              </a:ext>
            </a:extLst>
          </p:cNvPr>
          <p:cNvSpPr>
            <a:spLocks noGrp="1"/>
          </p:cNvSpPr>
          <p:nvPr>
            <p:ph type="sldNum" sz="quarter" idx="12"/>
          </p:nvPr>
        </p:nvSpPr>
        <p:spPr/>
        <p:txBody>
          <a:bodyPr/>
          <a:lstStyle/>
          <a:p>
            <a:fld id="{99743D01-F1C0-497A-9EC7-4A910DC2CCF4}" type="slidenum">
              <a:rPr lang="en-IE" smtClean="0"/>
              <a:t>‹#›</a:t>
            </a:fld>
            <a:endParaRPr lang="en-IE"/>
          </a:p>
        </p:txBody>
      </p:sp>
    </p:spTree>
    <p:extLst>
      <p:ext uri="{BB962C8B-B14F-4D97-AF65-F5344CB8AC3E}">
        <p14:creationId xmlns:p14="http://schemas.microsoft.com/office/powerpoint/2010/main" val="150031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5E1A-7C26-A236-5AF9-91126AB132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83E121C-9AFF-FF3B-5706-EE41A493B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9BFCD9-6D6A-5D29-CDE1-953FB8344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D3AA4E1-7A8E-1B50-FF47-90327E246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4F4678-4207-B892-5757-FA13AF1654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A46869D-BD7C-94A1-D54E-4B8D3E15905B}"/>
              </a:ext>
            </a:extLst>
          </p:cNvPr>
          <p:cNvSpPr>
            <a:spLocks noGrp="1"/>
          </p:cNvSpPr>
          <p:nvPr>
            <p:ph type="dt" sz="half" idx="10"/>
          </p:nvPr>
        </p:nvSpPr>
        <p:spPr/>
        <p:txBody>
          <a:bodyPr/>
          <a:lstStyle/>
          <a:p>
            <a:fld id="{364D9E59-AB21-4D02-A841-0F41029C9845}" type="datetimeFigureOut">
              <a:rPr lang="en-IE" smtClean="0"/>
              <a:t>16/05/2023</a:t>
            </a:fld>
            <a:endParaRPr lang="en-IE"/>
          </a:p>
        </p:txBody>
      </p:sp>
      <p:sp>
        <p:nvSpPr>
          <p:cNvPr id="8" name="Footer Placeholder 7">
            <a:extLst>
              <a:ext uri="{FF2B5EF4-FFF2-40B4-BE49-F238E27FC236}">
                <a16:creationId xmlns:a16="http://schemas.microsoft.com/office/drawing/2014/main" id="{6F3EDBCB-820A-7B71-D5F6-56CD6590DC0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FB6FFB9-8864-C0B6-F79F-9BE66B932B57}"/>
              </a:ext>
            </a:extLst>
          </p:cNvPr>
          <p:cNvSpPr>
            <a:spLocks noGrp="1"/>
          </p:cNvSpPr>
          <p:nvPr>
            <p:ph type="sldNum" sz="quarter" idx="12"/>
          </p:nvPr>
        </p:nvSpPr>
        <p:spPr/>
        <p:txBody>
          <a:bodyPr/>
          <a:lstStyle/>
          <a:p>
            <a:fld id="{99743D01-F1C0-497A-9EC7-4A910DC2CCF4}" type="slidenum">
              <a:rPr lang="en-IE" smtClean="0"/>
              <a:t>‹#›</a:t>
            </a:fld>
            <a:endParaRPr lang="en-IE"/>
          </a:p>
        </p:txBody>
      </p:sp>
    </p:spTree>
    <p:extLst>
      <p:ext uri="{BB962C8B-B14F-4D97-AF65-F5344CB8AC3E}">
        <p14:creationId xmlns:p14="http://schemas.microsoft.com/office/powerpoint/2010/main" val="3878976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4FA3-511C-E126-7E04-05171AEDA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F7B860D4-CD7A-5060-FA13-EBE6CD31B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EFF5EBF-A546-1FD3-C991-421ACF630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46212-5BA2-5E61-212B-69D38C2922A0}"/>
              </a:ext>
            </a:extLst>
          </p:cNvPr>
          <p:cNvSpPr>
            <a:spLocks noGrp="1"/>
          </p:cNvSpPr>
          <p:nvPr>
            <p:ph type="dt" sz="half" idx="10"/>
          </p:nvPr>
        </p:nvSpPr>
        <p:spPr/>
        <p:txBody>
          <a:bodyPr/>
          <a:lstStyle/>
          <a:p>
            <a:fld id="{364D9E59-AB21-4D02-A841-0F41029C9845}" type="datetimeFigureOut">
              <a:rPr lang="en-IE" smtClean="0"/>
              <a:t>16/05/2023</a:t>
            </a:fld>
            <a:endParaRPr lang="en-IE"/>
          </a:p>
        </p:txBody>
      </p:sp>
      <p:sp>
        <p:nvSpPr>
          <p:cNvPr id="6" name="Footer Placeholder 5">
            <a:extLst>
              <a:ext uri="{FF2B5EF4-FFF2-40B4-BE49-F238E27FC236}">
                <a16:creationId xmlns:a16="http://schemas.microsoft.com/office/drawing/2014/main" id="{1A150CB9-541F-818C-FAB9-BC5631F0B2A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668841A-E907-C19F-4FFE-1CB92338D722}"/>
              </a:ext>
            </a:extLst>
          </p:cNvPr>
          <p:cNvSpPr>
            <a:spLocks noGrp="1"/>
          </p:cNvSpPr>
          <p:nvPr>
            <p:ph type="sldNum" sz="quarter" idx="12"/>
          </p:nvPr>
        </p:nvSpPr>
        <p:spPr/>
        <p:txBody>
          <a:bodyPr/>
          <a:lstStyle/>
          <a:p>
            <a:fld id="{99743D01-F1C0-497A-9EC7-4A910DC2CCF4}" type="slidenum">
              <a:rPr lang="en-IE" smtClean="0"/>
              <a:t>‹#›</a:t>
            </a:fld>
            <a:endParaRPr lang="en-IE"/>
          </a:p>
        </p:txBody>
      </p:sp>
    </p:spTree>
    <p:extLst>
      <p:ext uri="{BB962C8B-B14F-4D97-AF65-F5344CB8AC3E}">
        <p14:creationId xmlns:p14="http://schemas.microsoft.com/office/powerpoint/2010/main" val="68936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389B-670E-A781-612C-0BCCD9D5E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CA8EA20-2555-BBF8-6B36-717E4FA72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9448240-3DCD-0390-67BE-5B8AD353F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00E44-7DFE-4CC8-827D-01D3F5D3C4BC}"/>
              </a:ext>
            </a:extLst>
          </p:cNvPr>
          <p:cNvSpPr>
            <a:spLocks noGrp="1"/>
          </p:cNvSpPr>
          <p:nvPr>
            <p:ph type="dt" sz="half" idx="10"/>
          </p:nvPr>
        </p:nvSpPr>
        <p:spPr/>
        <p:txBody>
          <a:bodyPr/>
          <a:lstStyle/>
          <a:p>
            <a:fld id="{364D9E59-AB21-4D02-A841-0F41029C9845}" type="datetimeFigureOut">
              <a:rPr lang="en-IE" smtClean="0"/>
              <a:t>16/05/2023</a:t>
            </a:fld>
            <a:endParaRPr lang="en-IE"/>
          </a:p>
        </p:txBody>
      </p:sp>
      <p:sp>
        <p:nvSpPr>
          <p:cNvPr id="6" name="Footer Placeholder 5">
            <a:extLst>
              <a:ext uri="{FF2B5EF4-FFF2-40B4-BE49-F238E27FC236}">
                <a16:creationId xmlns:a16="http://schemas.microsoft.com/office/drawing/2014/main" id="{388360CC-C1C0-EAE0-B3EE-43A32374F31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5CDC361-299E-7910-AB75-6E48D3E839CA}"/>
              </a:ext>
            </a:extLst>
          </p:cNvPr>
          <p:cNvSpPr>
            <a:spLocks noGrp="1"/>
          </p:cNvSpPr>
          <p:nvPr>
            <p:ph type="sldNum" sz="quarter" idx="12"/>
          </p:nvPr>
        </p:nvSpPr>
        <p:spPr/>
        <p:txBody>
          <a:bodyPr/>
          <a:lstStyle/>
          <a:p>
            <a:fld id="{99743D01-F1C0-497A-9EC7-4A910DC2CCF4}" type="slidenum">
              <a:rPr lang="en-IE" smtClean="0"/>
              <a:t>‹#›</a:t>
            </a:fld>
            <a:endParaRPr lang="en-IE"/>
          </a:p>
        </p:txBody>
      </p:sp>
    </p:spTree>
    <p:extLst>
      <p:ext uri="{BB962C8B-B14F-4D97-AF65-F5344CB8AC3E}">
        <p14:creationId xmlns:p14="http://schemas.microsoft.com/office/powerpoint/2010/main" val="342469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37DD-5140-FC9A-BC72-BABB80914F3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B74025D-209E-222C-E8D5-C9306E26B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DA064F6-203B-35D1-0C0C-0614D7EAEEA6}"/>
              </a:ext>
            </a:extLst>
          </p:cNvPr>
          <p:cNvSpPr>
            <a:spLocks noGrp="1"/>
          </p:cNvSpPr>
          <p:nvPr>
            <p:ph type="dt" sz="half" idx="10"/>
          </p:nvPr>
        </p:nvSpPr>
        <p:spPr/>
        <p:txBody>
          <a:bodyPr/>
          <a:lstStyle/>
          <a:p>
            <a:fld id="{364D9E59-AB21-4D02-A841-0F41029C9845}" type="datetimeFigureOut">
              <a:rPr lang="en-IE" smtClean="0"/>
              <a:t>16/05/2023</a:t>
            </a:fld>
            <a:endParaRPr lang="en-IE"/>
          </a:p>
        </p:txBody>
      </p:sp>
      <p:sp>
        <p:nvSpPr>
          <p:cNvPr id="5" name="Footer Placeholder 4">
            <a:extLst>
              <a:ext uri="{FF2B5EF4-FFF2-40B4-BE49-F238E27FC236}">
                <a16:creationId xmlns:a16="http://schemas.microsoft.com/office/drawing/2014/main" id="{86A38990-93EC-8B1D-F9F7-D43507F3C9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6EE9423-1381-839B-68FE-14FC6B14BD09}"/>
              </a:ext>
            </a:extLst>
          </p:cNvPr>
          <p:cNvSpPr>
            <a:spLocks noGrp="1"/>
          </p:cNvSpPr>
          <p:nvPr>
            <p:ph type="sldNum" sz="quarter" idx="12"/>
          </p:nvPr>
        </p:nvSpPr>
        <p:spPr/>
        <p:txBody>
          <a:bodyPr/>
          <a:lstStyle/>
          <a:p>
            <a:fld id="{99743D01-F1C0-497A-9EC7-4A910DC2CCF4}" type="slidenum">
              <a:rPr lang="en-IE" smtClean="0"/>
              <a:t>‹#›</a:t>
            </a:fld>
            <a:endParaRPr lang="en-IE"/>
          </a:p>
        </p:txBody>
      </p:sp>
    </p:spTree>
    <p:extLst>
      <p:ext uri="{BB962C8B-B14F-4D97-AF65-F5344CB8AC3E}">
        <p14:creationId xmlns:p14="http://schemas.microsoft.com/office/powerpoint/2010/main" val="3292119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B4A2C-4BE8-DDFE-3AF2-74BC081BF8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405E79C-C5C3-3B5D-46D0-7C5165EE1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68A8EE5-9BFA-92B5-FE2A-FEDEFC758B6F}"/>
              </a:ext>
            </a:extLst>
          </p:cNvPr>
          <p:cNvSpPr>
            <a:spLocks noGrp="1"/>
          </p:cNvSpPr>
          <p:nvPr>
            <p:ph type="dt" sz="half" idx="10"/>
          </p:nvPr>
        </p:nvSpPr>
        <p:spPr/>
        <p:txBody>
          <a:bodyPr/>
          <a:lstStyle/>
          <a:p>
            <a:fld id="{364D9E59-AB21-4D02-A841-0F41029C9845}" type="datetimeFigureOut">
              <a:rPr lang="en-IE" smtClean="0"/>
              <a:t>16/05/2023</a:t>
            </a:fld>
            <a:endParaRPr lang="en-IE"/>
          </a:p>
        </p:txBody>
      </p:sp>
      <p:sp>
        <p:nvSpPr>
          <p:cNvPr id="5" name="Footer Placeholder 4">
            <a:extLst>
              <a:ext uri="{FF2B5EF4-FFF2-40B4-BE49-F238E27FC236}">
                <a16:creationId xmlns:a16="http://schemas.microsoft.com/office/drawing/2014/main" id="{0058D7E9-5ED6-45A8-B58F-F1D94DF0C79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310DCD2-39A0-C65C-9551-05908450287B}"/>
              </a:ext>
            </a:extLst>
          </p:cNvPr>
          <p:cNvSpPr>
            <a:spLocks noGrp="1"/>
          </p:cNvSpPr>
          <p:nvPr>
            <p:ph type="sldNum" sz="quarter" idx="12"/>
          </p:nvPr>
        </p:nvSpPr>
        <p:spPr/>
        <p:txBody>
          <a:bodyPr/>
          <a:lstStyle/>
          <a:p>
            <a:fld id="{99743D01-F1C0-497A-9EC7-4A910DC2CCF4}" type="slidenum">
              <a:rPr lang="en-IE" smtClean="0"/>
              <a:t>‹#›</a:t>
            </a:fld>
            <a:endParaRPr lang="en-IE"/>
          </a:p>
        </p:txBody>
      </p:sp>
    </p:spTree>
    <p:extLst>
      <p:ext uri="{BB962C8B-B14F-4D97-AF65-F5344CB8AC3E}">
        <p14:creationId xmlns:p14="http://schemas.microsoft.com/office/powerpoint/2010/main" val="102333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6990E87F-CC73-4B7A-87E1-9330C5DBB9D8}" type="datetimeFigureOut">
              <a:rPr lang="et-EE" smtClean="0"/>
              <a:t>16.05.2023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FBD562B-99BF-45C6-911A-98678527FFDB}" type="slidenum">
              <a:rPr lang="et-EE" smtClean="0"/>
              <a:t>‹#›</a:t>
            </a:fld>
            <a:endParaRPr lang="et-EE"/>
          </a:p>
        </p:txBody>
      </p:sp>
    </p:spTree>
    <p:extLst>
      <p:ext uri="{BB962C8B-B14F-4D97-AF65-F5344CB8AC3E}">
        <p14:creationId xmlns:p14="http://schemas.microsoft.com/office/powerpoint/2010/main" val="862207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510D5-55D4-476E-9C49-6077C82BB20C}" type="datetimeFigureOut">
              <a:rPr lang="et-EE" smtClean="0"/>
              <a:t>16.05.2023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958187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D3F510D5-55D4-476E-9C49-6077C82BB20C}" type="datetimeFigureOut">
              <a:rPr lang="et-EE" smtClean="0"/>
              <a:t>16.05.2023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1207476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D3F510D5-55D4-476E-9C49-6077C82BB20C}" type="datetimeFigureOut">
              <a:rPr lang="et-EE" smtClean="0"/>
              <a:t>16.05.2023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41844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4A4A6D"/>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87498B9-F1C3-C069-33C5-C47FFE90646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F53D4C5-FDFF-B07B-7317-FA1EE3A3AB24}"/>
              </a:ext>
            </a:extLst>
          </p:cNvPr>
          <p:cNvSpPr>
            <a:spLocks noGrp="1"/>
          </p:cNvSpPr>
          <p:nvPr>
            <p:ph type="sldNum" sz="quarter" idx="12"/>
          </p:nvPr>
        </p:nvSpPr>
        <p:spPr/>
        <p:txBody>
          <a:bodyPr/>
          <a:lstStyle/>
          <a:p>
            <a:fld id="{99743D01-F1C0-497A-9EC7-4A910DC2CCF4}" type="slidenum">
              <a:rPr lang="en-IE" smtClean="0"/>
              <a:t>‹#›</a:t>
            </a:fld>
            <a:endParaRPr lang="en-IE"/>
          </a:p>
        </p:txBody>
      </p:sp>
      <p:sp>
        <p:nvSpPr>
          <p:cNvPr id="11" name="Subtitle 2">
            <a:extLst>
              <a:ext uri="{FF2B5EF4-FFF2-40B4-BE49-F238E27FC236}">
                <a16:creationId xmlns:a16="http://schemas.microsoft.com/office/drawing/2014/main" id="{04D1ACE0-B2DD-261E-EA29-A11D04BD9296}"/>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Source Sans Pro" panose="020B0503030403020204" pitchFamily="34" charset="0"/>
                <a:ea typeface="Source Sans Pro" panose="020B0503030403020204" pitchFamily="34" charset="0"/>
              </a:rPr>
              <a:t>www.southeastenergy.ie</a:t>
            </a:r>
            <a:endParaRPr lang="en-IE" sz="1200">
              <a:solidFill>
                <a:schemeClr val="bg1"/>
              </a:solidFill>
              <a:latin typeface="Source Sans Pro" panose="020B0503030403020204" pitchFamily="34" charset="0"/>
              <a:ea typeface="Source Sans Pro" panose="020B0503030403020204" pitchFamily="34" charset="0"/>
            </a:endParaRPr>
          </a:p>
        </p:txBody>
      </p:sp>
      <p:sp>
        <p:nvSpPr>
          <p:cNvPr id="3" name="Subtitle 2">
            <a:extLst>
              <a:ext uri="{FF2B5EF4-FFF2-40B4-BE49-F238E27FC236}">
                <a16:creationId xmlns:a16="http://schemas.microsoft.com/office/drawing/2014/main" id="{7B51B437-B1D7-39F3-6E6E-9E46958F7EE1}"/>
              </a:ext>
            </a:extLst>
          </p:cNvPr>
          <p:cNvSpPr txBox="1">
            <a:spLocks/>
          </p:cNvSpPr>
          <p:nvPr userDrawn="1"/>
        </p:nvSpPr>
        <p:spPr>
          <a:xfrm>
            <a:off x="8284191" y="6114196"/>
            <a:ext cx="3439235" cy="504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600">
                <a:solidFill>
                  <a:schemeClr val="bg1"/>
                </a:solidFill>
              </a:rPr>
              <a:t>www.southeastenergy.ie</a:t>
            </a:r>
            <a:endParaRPr lang="en-IE" sz="1600">
              <a:solidFill>
                <a:schemeClr val="bg1"/>
              </a:solidFill>
            </a:endParaRPr>
          </a:p>
        </p:txBody>
      </p:sp>
      <p:pic>
        <p:nvPicPr>
          <p:cNvPr id="8" name="Graphic 7">
            <a:extLst>
              <a:ext uri="{FF2B5EF4-FFF2-40B4-BE49-F238E27FC236}">
                <a16:creationId xmlns:a16="http://schemas.microsoft.com/office/drawing/2014/main" id="{1A064733-631D-E2B5-D6E0-3497FC25BB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3556" y="3016769"/>
            <a:ext cx="3574852" cy="836667"/>
          </a:xfrm>
          <a:prstGeom prst="rect">
            <a:avLst/>
          </a:prstGeom>
        </p:spPr>
      </p:pic>
      <p:cxnSp>
        <p:nvCxnSpPr>
          <p:cNvPr id="12" name="Straight Connector 11">
            <a:extLst>
              <a:ext uri="{FF2B5EF4-FFF2-40B4-BE49-F238E27FC236}">
                <a16:creationId xmlns:a16="http://schemas.microsoft.com/office/drawing/2014/main" id="{299301E3-69DA-A420-5E9B-015EE9BFF731}"/>
              </a:ext>
            </a:extLst>
          </p:cNvPr>
          <p:cNvCxnSpPr/>
          <p:nvPr userDrawn="1"/>
        </p:nvCxnSpPr>
        <p:spPr>
          <a:xfrm>
            <a:off x="781050" y="6266596"/>
            <a:ext cx="8286750" cy="0"/>
          </a:xfrm>
          <a:prstGeom prst="line">
            <a:avLst/>
          </a:prstGeom>
          <a:ln w="19050">
            <a:solidFill>
              <a:srgbClr val="54C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488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510D5-55D4-476E-9C49-6077C82BB20C}" type="datetimeFigureOut">
              <a:rPr lang="et-EE" smtClean="0"/>
              <a:t>16.05.2023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267221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D3F510D5-55D4-476E-9C49-6077C82BB20C}" type="datetimeFigureOut">
              <a:rPr lang="et-EE" smtClean="0"/>
              <a:t>16.05.2023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3780983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D3F510D5-55D4-476E-9C49-6077C82BB20C}" type="datetimeFigureOut">
              <a:rPr lang="et-EE" smtClean="0"/>
              <a:t>16.05.2023</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4097487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D3F510D5-55D4-476E-9C49-6077C82BB20C}" type="datetimeFigureOut">
              <a:rPr lang="et-EE" smtClean="0"/>
              <a:t>16.05.2023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2942838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510D5-55D4-476E-9C49-6077C82BB20C}" type="datetimeFigureOut">
              <a:rPr lang="et-EE" smtClean="0"/>
              <a:t>16.05.2023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2355667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510D5-55D4-476E-9C49-6077C82BB20C}" type="datetimeFigureOut">
              <a:rPr lang="et-EE" smtClean="0"/>
              <a:t>16.05.2023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1383347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510D5-55D4-476E-9C49-6077C82BB20C}" type="datetimeFigureOut">
              <a:rPr lang="et-EE" smtClean="0"/>
              <a:t>16.05.2023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3550983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D3F510D5-55D4-476E-9C49-6077C82BB20C}" type="datetimeFigureOut">
              <a:rPr lang="et-EE" smtClean="0"/>
              <a:t>16.05.2023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848142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D3F510D5-55D4-476E-9C49-6077C82BB20C}" type="datetimeFigureOut">
              <a:rPr lang="et-EE" smtClean="0"/>
              <a:t>16.05.2023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FC2945C-1B34-4411-8C06-C300D78CA045}" type="slidenum">
              <a:rPr lang="et-EE" smtClean="0"/>
              <a:t>‹#›</a:t>
            </a:fld>
            <a:endParaRPr lang="et-EE"/>
          </a:p>
        </p:txBody>
      </p:sp>
    </p:spTree>
    <p:extLst>
      <p:ext uri="{BB962C8B-B14F-4D97-AF65-F5344CB8AC3E}">
        <p14:creationId xmlns:p14="http://schemas.microsoft.com/office/powerpoint/2010/main" val="35151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C52C-4BC5-AB46-93FA-C9E17FBB732D}"/>
              </a:ext>
            </a:extLst>
          </p:cNvPr>
          <p:cNvSpPr>
            <a:spLocks noGrp="1"/>
          </p:cNvSpPr>
          <p:nvPr>
            <p:ph type="title"/>
          </p:nvPr>
        </p:nvSpPr>
        <p:spPr/>
        <p:txBody>
          <a:bodyPr>
            <a:normAutofit/>
          </a:bodyPr>
          <a:lstStyle>
            <a:lvl1pPr>
              <a:defRPr sz="3200" b="1">
                <a:solidFill>
                  <a:srgbClr val="4A4A6D"/>
                </a:solidFill>
              </a:defRPr>
            </a:lvl1pPr>
          </a:lstStyle>
          <a:p>
            <a:r>
              <a:rPr lang="en-US"/>
              <a:t>Click to edit Master title style</a:t>
            </a:r>
            <a:endParaRPr lang="en-IE"/>
          </a:p>
        </p:txBody>
      </p:sp>
      <p:sp>
        <p:nvSpPr>
          <p:cNvPr id="4" name="Footer Placeholder 3">
            <a:extLst>
              <a:ext uri="{FF2B5EF4-FFF2-40B4-BE49-F238E27FC236}">
                <a16:creationId xmlns:a16="http://schemas.microsoft.com/office/drawing/2014/main" id="{FFEE9F6B-3C48-A9FA-7B1E-63557746E44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C74831C-91FD-BA5D-CC2C-98CA17773621}"/>
              </a:ext>
            </a:extLst>
          </p:cNvPr>
          <p:cNvSpPr>
            <a:spLocks noGrp="1"/>
          </p:cNvSpPr>
          <p:nvPr>
            <p:ph type="sldNum" sz="quarter" idx="12"/>
          </p:nvPr>
        </p:nvSpPr>
        <p:spPr/>
        <p:txBody>
          <a:bodyPr/>
          <a:lstStyle/>
          <a:p>
            <a:fld id="{99743D01-F1C0-497A-9EC7-4A910DC2CCF4}" type="slidenum">
              <a:rPr lang="en-IE" smtClean="0"/>
              <a:t>‹#›</a:t>
            </a:fld>
            <a:endParaRPr lang="en-IE"/>
          </a:p>
        </p:txBody>
      </p:sp>
      <p:pic>
        <p:nvPicPr>
          <p:cNvPr id="6" name="Graphic 5">
            <a:extLst>
              <a:ext uri="{FF2B5EF4-FFF2-40B4-BE49-F238E27FC236}">
                <a16:creationId xmlns:a16="http://schemas.microsoft.com/office/drawing/2014/main" id="{D56484E9-1260-D901-0DE3-D82EA7142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3764"/>
            <a:ext cx="12192000" cy="2611230"/>
          </a:xfrm>
          <a:prstGeom prst="rect">
            <a:avLst/>
          </a:prstGeom>
        </p:spPr>
      </p:pic>
      <p:cxnSp>
        <p:nvCxnSpPr>
          <p:cNvPr id="7" name="Straight Connector 6">
            <a:extLst>
              <a:ext uri="{FF2B5EF4-FFF2-40B4-BE49-F238E27FC236}">
                <a16:creationId xmlns:a16="http://schemas.microsoft.com/office/drawing/2014/main" id="{862E12BB-2BBD-35B2-31C9-306AC6905FC1}"/>
              </a:ext>
            </a:extLst>
          </p:cNvPr>
          <p:cNvCxnSpPr/>
          <p:nvPr userDrawn="1"/>
        </p:nvCxnSpPr>
        <p:spPr>
          <a:xfrm>
            <a:off x="781050" y="6149502"/>
            <a:ext cx="8286750" cy="0"/>
          </a:xfrm>
          <a:prstGeom prst="line">
            <a:avLst/>
          </a:prstGeom>
          <a:ln w="19050">
            <a:solidFill>
              <a:srgbClr val="54C4C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6CA05BFC-7EBA-8F74-8046-61FF14D97D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3600" y="5920128"/>
            <a:ext cx="1963111" cy="459451"/>
          </a:xfrm>
          <a:prstGeom prst="rect">
            <a:avLst/>
          </a:prstGeom>
        </p:spPr>
      </p:pic>
      <p:sp>
        <p:nvSpPr>
          <p:cNvPr id="9" name="Subtitle 2">
            <a:extLst>
              <a:ext uri="{FF2B5EF4-FFF2-40B4-BE49-F238E27FC236}">
                <a16:creationId xmlns:a16="http://schemas.microsoft.com/office/drawing/2014/main" id="{B0531710-236B-B4FD-EE80-9CFD3E9BA032}"/>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Source Sans Pro" panose="020B0503030403020204" pitchFamily="34" charset="0"/>
                <a:ea typeface="Source Sans Pro" panose="020B0503030403020204" pitchFamily="34" charset="0"/>
              </a:rPr>
              <a:t>www.southeastenergy.ie</a:t>
            </a:r>
            <a:endParaRPr lang="en-IE" sz="1200">
              <a:solidFill>
                <a:schemeClr val="bg1"/>
              </a:solidFill>
              <a:latin typeface="Source Sans Pro" panose="020B0503030403020204" pitchFamily="34" charset="0"/>
              <a:ea typeface="Source Sans Pro" panose="020B0503030403020204" pitchFamily="34" charset="0"/>
            </a:endParaRPr>
          </a:p>
        </p:txBody>
      </p:sp>
      <p:sp>
        <p:nvSpPr>
          <p:cNvPr id="3" name="Subtitle 15">
            <a:extLst>
              <a:ext uri="{FF2B5EF4-FFF2-40B4-BE49-F238E27FC236}">
                <a16:creationId xmlns:a16="http://schemas.microsoft.com/office/drawing/2014/main" id="{7940BA7D-C6AB-D976-2924-A69C39D5E5A3}"/>
              </a:ext>
            </a:extLst>
          </p:cNvPr>
          <p:cNvSpPr txBox="1">
            <a:spLocks/>
          </p:cNvSpPr>
          <p:nvPr userDrawn="1"/>
        </p:nvSpPr>
        <p:spPr>
          <a:xfrm>
            <a:off x="885825" y="1791310"/>
            <a:ext cx="6943725" cy="3295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1800" b="0" i="0">
                <a:solidFill>
                  <a:srgbClr val="4A4A6D"/>
                </a:solidFill>
                <a:effectLst/>
                <a:latin typeface="Source Sans Pro" panose="020B0503030403020204" pitchFamily="34" charset="0"/>
                <a:ea typeface="Source Sans Pro" panose="020B0503030403020204" pitchFamily="34" charset="0"/>
              </a:rPr>
              <a:t>Integer </a:t>
            </a:r>
            <a:r>
              <a:rPr lang="en-IE" sz="1800" b="0" i="0" err="1">
                <a:solidFill>
                  <a:srgbClr val="4A4A6D"/>
                </a:solidFill>
                <a:effectLst/>
                <a:latin typeface="Source Sans Pro" panose="020B0503030403020204" pitchFamily="34" charset="0"/>
                <a:ea typeface="Source Sans Pro" panose="020B0503030403020204" pitchFamily="34" charset="0"/>
              </a:rPr>
              <a:t>faucibus</a:t>
            </a:r>
            <a:r>
              <a:rPr lang="en-IE" sz="1800" b="0" i="0">
                <a:solidFill>
                  <a:srgbClr val="4A4A6D"/>
                </a:solidFill>
                <a:effectLst/>
                <a:latin typeface="Source Sans Pro" panose="020B0503030403020204" pitchFamily="34" charset="0"/>
                <a:ea typeface="Source Sans Pro" panose="020B0503030403020204" pitchFamily="34" charset="0"/>
              </a:rPr>
              <a:t> fermentum </a:t>
            </a:r>
            <a:r>
              <a:rPr lang="en-IE" sz="1800" b="0" i="0" err="1">
                <a:solidFill>
                  <a:srgbClr val="4A4A6D"/>
                </a:solidFill>
                <a:effectLst/>
                <a:latin typeface="Source Sans Pro" panose="020B0503030403020204" pitchFamily="34" charset="0"/>
                <a:ea typeface="Source Sans Pro" panose="020B0503030403020204" pitchFamily="34" charset="0"/>
              </a:rPr>
              <a:t>dapibus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Suspendisse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ut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lacus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neque</a:t>
            </a:r>
            <a:r>
              <a:rPr lang="en-IE" sz="1800" b="0" i="0">
                <a:solidFill>
                  <a:srgbClr val="4A4A6D"/>
                </a:solidFill>
                <a:effectLst/>
                <a:latin typeface="Source Sans Pro" panose="020B0503030403020204" pitchFamily="34" charset="0"/>
                <a:ea typeface="Source Sans Pro" panose="020B0503030403020204" pitchFamily="34" charset="0"/>
              </a:rPr>
              <a:t>. Ut </a:t>
            </a:r>
            <a:r>
              <a:rPr lang="en-IE" sz="1800" b="0" i="0" err="1">
                <a:solidFill>
                  <a:srgbClr val="4A4A6D"/>
                </a:solidFill>
                <a:effectLst/>
                <a:latin typeface="Source Sans Pro" panose="020B0503030403020204" pitchFamily="34" charset="0"/>
                <a:ea typeface="Source Sans Pro" panose="020B0503030403020204" pitchFamily="34" charset="0"/>
              </a:rPr>
              <a:t>ut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viverra</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arcu</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Pellentesque</a:t>
            </a:r>
            <a:r>
              <a:rPr lang="en-IE" sz="1800" b="0" i="0">
                <a:solidFill>
                  <a:srgbClr val="4A4A6D"/>
                </a:solidFill>
                <a:effectLst/>
                <a:latin typeface="Source Sans Pro" panose="020B0503030403020204" pitchFamily="34" charset="0"/>
                <a:ea typeface="Source Sans Pro" panose="020B0503030403020204" pitchFamily="34" charset="0"/>
              </a:rPr>
              <a:t> sit </a:t>
            </a:r>
            <a:r>
              <a:rPr lang="en-IE" sz="1800" b="0" i="0" err="1">
                <a:solidFill>
                  <a:srgbClr val="4A4A6D"/>
                </a:solidFill>
                <a:effectLst/>
                <a:latin typeface="Source Sans Pro" panose="020B0503030403020204" pitchFamily="34" charset="0"/>
                <a:ea typeface="Source Sans Pro" panose="020B0503030403020204" pitchFamily="34" charset="0"/>
              </a:rPr>
              <a:t>amet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consectetur</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purus</a:t>
            </a:r>
            <a:r>
              <a:rPr lang="en-IE" sz="1800" b="0" i="0">
                <a:solidFill>
                  <a:srgbClr val="4A4A6D"/>
                </a:solidFill>
                <a:effectLst/>
                <a:latin typeface="Source Sans Pro" panose="020B0503030403020204" pitchFamily="34" charset="0"/>
                <a:ea typeface="Source Sans Pro" panose="020B0503030403020204" pitchFamily="34" charset="0"/>
              </a:rPr>
              <a:t>, et </a:t>
            </a:r>
            <a:r>
              <a:rPr lang="en-IE" sz="1800" b="0" i="0" err="1">
                <a:solidFill>
                  <a:srgbClr val="4A4A6D"/>
                </a:solidFill>
                <a:effectLst/>
                <a:latin typeface="Source Sans Pro" panose="020B0503030403020204" pitchFamily="34" charset="0"/>
                <a:ea typeface="Source Sans Pro" panose="020B0503030403020204" pitchFamily="34" charset="0"/>
              </a:rPr>
              <a:t>molestie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nunc</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Sed</a:t>
            </a:r>
            <a:r>
              <a:rPr lang="en-IE" sz="1800" b="0" i="0">
                <a:solidFill>
                  <a:srgbClr val="4A4A6D"/>
                </a:solidFill>
                <a:effectLst/>
                <a:latin typeface="Source Sans Pro" panose="020B0503030403020204" pitchFamily="34" charset="0"/>
                <a:ea typeface="Source Sans Pro" panose="020B0503030403020204" pitchFamily="34" charset="0"/>
              </a:rPr>
              <a:t> tempus ex id </a:t>
            </a:r>
            <a:r>
              <a:rPr lang="en-IE" sz="1800" b="0" i="0" err="1">
                <a:solidFill>
                  <a:srgbClr val="4A4A6D"/>
                </a:solidFill>
                <a:effectLst/>
                <a:latin typeface="Source Sans Pro" panose="020B0503030403020204" pitchFamily="34" charset="0"/>
                <a:ea typeface="Source Sans Pro" panose="020B0503030403020204" pitchFamily="34" charset="0"/>
              </a:rPr>
              <a:t>justo</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lobortis</a:t>
            </a:r>
            <a:r>
              <a:rPr lang="en-IE" sz="1800" b="0" i="0">
                <a:solidFill>
                  <a:srgbClr val="4A4A6D"/>
                </a:solidFill>
                <a:effectLst/>
                <a:latin typeface="Source Sans Pro" panose="020B0503030403020204" pitchFamily="34" charset="0"/>
                <a:ea typeface="Source Sans Pro" panose="020B0503030403020204" pitchFamily="34" charset="0"/>
              </a:rPr>
              <a:t> porta. Duis pharetra </a:t>
            </a:r>
            <a:r>
              <a:rPr lang="en-IE" sz="1800" b="0" i="0" err="1">
                <a:solidFill>
                  <a:srgbClr val="4A4A6D"/>
                </a:solidFill>
                <a:effectLst/>
                <a:latin typeface="Source Sans Pro" panose="020B0503030403020204" pitchFamily="34" charset="0"/>
                <a:ea typeface="Source Sans Pro" panose="020B0503030403020204" pitchFamily="34" charset="0"/>
              </a:rPr>
              <a:t>velit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eget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metus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mattis</a:t>
            </a:r>
            <a:r>
              <a:rPr lang="en-IE" sz="1800" b="0" i="0">
                <a:solidFill>
                  <a:srgbClr val="4A4A6D"/>
                </a:solidFill>
                <a:effectLst/>
                <a:latin typeface="Source Sans Pro" panose="020B0503030403020204" pitchFamily="34" charset="0"/>
                <a:ea typeface="Source Sans Pro" panose="020B0503030403020204" pitchFamily="34" charset="0"/>
              </a:rPr>
              <a:t>, id </a:t>
            </a:r>
            <a:r>
              <a:rPr lang="en-IE" sz="1800" b="0" i="0" err="1">
                <a:solidFill>
                  <a:srgbClr val="4A4A6D"/>
                </a:solidFill>
                <a:effectLst/>
                <a:latin typeface="Source Sans Pro" panose="020B0503030403020204" pitchFamily="34" charset="0"/>
                <a:ea typeface="Source Sans Pro" panose="020B0503030403020204" pitchFamily="34" charset="0"/>
              </a:rPr>
              <a:t>varius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diam</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accumsan</a:t>
            </a:r>
            <a:r>
              <a:rPr lang="en-IE" sz="1800" b="0" i="0">
                <a:solidFill>
                  <a:srgbClr val="4A4A6D"/>
                </a:solidFill>
                <a:effectLst/>
                <a:latin typeface="Source Sans Pro" panose="020B0503030403020204" pitchFamily="34" charset="0"/>
                <a:ea typeface="Source Sans Pro" panose="020B0503030403020204" pitchFamily="34" charset="0"/>
              </a:rPr>
              <a:t>. Morbi </a:t>
            </a:r>
            <a:r>
              <a:rPr lang="en-IE" sz="1800" b="0" i="0" err="1">
                <a:solidFill>
                  <a:srgbClr val="4A4A6D"/>
                </a:solidFill>
                <a:effectLst/>
                <a:latin typeface="Source Sans Pro" panose="020B0503030403020204" pitchFamily="34" charset="0"/>
                <a:ea typeface="Source Sans Pro" panose="020B0503030403020204" pitchFamily="34" charset="0"/>
              </a:rPr>
              <a:t>vulputate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posuere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purus</a:t>
            </a:r>
            <a:r>
              <a:rPr lang="en-IE" sz="1800" b="0" i="0">
                <a:solidFill>
                  <a:srgbClr val="4A4A6D"/>
                </a:solidFill>
                <a:effectLst/>
                <a:latin typeface="Source Sans Pro" panose="020B0503030403020204" pitchFamily="34" charset="0"/>
                <a:ea typeface="Source Sans Pro" panose="020B0503030403020204" pitchFamily="34" charset="0"/>
              </a:rPr>
              <a:t> a </a:t>
            </a:r>
            <a:r>
              <a:rPr lang="en-IE" sz="1800" b="0" i="0" err="1">
                <a:solidFill>
                  <a:srgbClr val="4A4A6D"/>
                </a:solidFill>
                <a:effectLst/>
                <a:latin typeface="Source Sans Pro" panose="020B0503030403020204" pitchFamily="34" charset="0"/>
                <a:ea typeface="Source Sans Pro" panose="020B0503030403020204" pitchFamily="34" charset="0"/>
              </a:rPr>
              <a:t>finibus</a:t>
            </a:r>
            <a:r>
              <a:rPr lang="en-IE" sz="1800" b="0" i="0">
                <a:solidFill>
                  <a:srgbClr val="4A4A6D"/>
                </a:solidFill>
                <a:effectLst/>
                <a:latin typeface="Source Sans Pro" panose="020B0503030403020204" pitchFamily="34" charset="0"/>
                <a:ea typeface="Source Sans Pro" panose="020B0503030403020204" pitchFamily="34" charset="0"/>
              </a:rPr>
              <a:t>.</a:t>
            </a:r>
          </a:p>
          <a:p>
            <a:pPr algn="l"/>
            <a:endParaRPr lang="en-IE" sz="1800">
              <a:solidFill>
                <a:srgbClr val="4A4A6D"/>
              </a:solidFill>
              <a:latin typeface="Source Sans Pro" panose="020B0503030403020204" pitchFamily="34" charset="0"/>
              <a:ea typeface="Source Sans Pro" panose="020B0503030403020204" pitchFamily="34" charset="0"/>
            </a:endParaRPr>
          </a:p>
          <a:p>
            <a:pPr algn="l"/>
            <a:r>
              <a:rPr lang="en-IE" sz="1800" b="0" i="0">
                <a:solidFill>
                  <a:srgbClr val="4A4A6D"/>
                </a:solidFill>
                <a:effectLst/>
                <a:latin typeface="Source Sans Pro" panose="020B0503030403020204" pitchFamily="34" charset="0"/>
                <a:ea typeface="Source Sans Pro" panose="020B0503030403020204" pitchFamily="34" charset="0"/>
              </a:rPr>
              <a:t>Integer </a:t>
            </a:r>
            <a:r>
              <a:rPr lang="en-IE" sz="1800" b="0" i="0" err="1">
                <a:solidFill>
                  <a:srgbClr val="4A4A6D"/>
                </a:solidFill>
                <a:effectLst/>
                <a:latin typeface="Source Sans Pro" panose="020B0503030403020204" pitchFamily="34" charset="0"/>
                <a:ea typeface="Source Sans Pro" panose="020B0503030403020204" pitchFamily="34" charset="0"/>
              </a:rPr>
              <a:t>faucibus</a:t>
            </a:r>
            <a:r>
              <a:rPr lang="en-IE" sz="1800" b="0" i="0">
                <a:solidFill>
                  <a:srgbClr val="4A4A6D"/>
                </a:solidFill>
                <a:effectLst/>
                <a:latin typeface="Source Sans Pro" panose="020B0503030403020204" pitchFamily="34" charset="0"/>
                <a:ea typeface="Source Sans Pro" panose="020B0503030403020204" pitchFamily="34" charset="0"/>
              </a:rPr>
              <a:t> fermentum </a:t>
            </a:r>
            <a:r>
              <a:rPr lang="en-IE" sz="1800" b="0" i="0" err="1">
                <a:solidFill>
                  <a:srgbClr val="4A4A6D"/>
                </a:solidFill>
                <a:effectLst/>
                <a:latin typeface="Source Sans Pro" panose="020B0503030403020204" pitchFamily="34" charset="0"/>
                <a:ea typeface="Source Sans Pro" panose="020B0503030403020204" pitchFamily="34" charset="0"/>
              </a:rPr>
              <a:t>dapibus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Suspendisse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ut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lacus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neque</a:t>
            </a:r>
            <a:r>
              <a:rPr lang="en-IE" sz="1800" b="0" i="0">
                <a:solidFill>
                  <a:srgbClr val="4A4A6D"/>
                </a:solidFill>
                <a:effectLst/>
                <a:latin typeface="Source Sans Pro" panose="020B0503030403020204" pitchFamily="34" charset="0"/>
                <a:ea typeface="Source Sans Pro" panose="020B0503030403020204" pitchFamily="34" charset="0"/>
              </a:rPr>
              <a:t>. Ut </a:t>
            </a:r>
            <a:r>
              <a:rPr lang="en-IE" sz="1800" b="0" i="0" err="1">
                <a:solidFill>
                  <a:srgbClr val="4A4A6D"/>
                </a:solidFill>
                <a:effectLst/>
                <a:latin typeface="Source Sans Pro" panose="020B0503030403020204" pitchFamily="34" charset="0"/>
                <a:ea typeface="Source Sans Pro" panose="020B0503030403020204" pitchFamily="34" charset="0"/>
              </a:rPr>
              <a:t>ut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viverra</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arcu</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Pellentesque</a:t>
            </a:r>
            <a:r>
              <a:rPr lang="en-IE" sz="1800" b="0" i="0">
                <a:solidFill>
                  <a:srgbClr val="4A4A6D"/>
                </a:solidFill>
                <a:effectLst/>
                <a:latin typeface="Source Sans Pro" panose="020B0503030403020204" pitchFamily="34" charset="0"/>
                <a:ea typeface="Source Sans Pro" panose="020B0503030403020204" pitchFamily="34" charset="0"/>
              </a:rPr>
              <a:t> sit </a:t>
            </a:r>
            <a:r>
              <a:rPr lang="en-IE" sz="1800" b="0" i="0" err="1">
                <a:solidFill>
                  <a:srgbClr val="4A4A6D"/>
                </a:solidFill>
                <a:effectLst/>
                <a:latin typeface="Source Sans Pro" panose="020B0503030403020204" pitchFamily="34" charset="0"/>
                <a:ea typeface="Source Sans Pro" panose="020B0503030403020204" pitchFamily="34" charset="0"/>
              </a:rPr>
              <a:t>amet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consectetur</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purus</a:t>
            </a:r>
            <a:r>
              <a:rPr lang="en-IE" sz="1800" b="0" i="0">
                <a:solidFill>
                  <a:srgbClr val="4A4A6D"/>
                </a:solidFill>
                <a:effectLst/>
                <a:latin typeface="Source Sans Pro" panose="020B0503030403020204" pitchFamily="34" charset="0"/>
                <a:ea typeface="Source Sans Pro" panose="020B0503030403020204" pitchFamily="34" charset="0"/>
              </a:rPr>
              <a:t>, et </a:t>
            </a:r>
            <a:r>
              <a:rPr lang="en-IE" sz="1800" b="0" i="0" err="1">
                <a:solidFill>
                  <a:srgbClr val="4A4A6D"/>
                </a:solidFill>
                <a:effectLst/>
                <a:latin typeface="Source Sans Pro" panose="020B0503030403020204" pitchFamily="34" charset="0"/>
                <a:ea typeface="Source Sans Pro" panose="020B0503030403020204" pitchFamily="34" charset="0"/>
              </a:rPr>
              <a:t>molestie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nunc</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Sed</a:t>
            </a:r>
            <a:r>
              <a:rPr lang="en-IE" sz="1800" b="0" i="0">
                <a:solidFill>
                  <a:srgbClr val="4A4A6D"/>
                </a:solidFill>
                <a:effectLst/>
                <a:latin typeface="Source Sans Pro" panose="020B0503030403020204" pitchFamily="34" charset="0"/>
                <a:ea typeface="Source Sans Pro" panose="020B0503030403020204" pitchFamily="34" charset="0"/>
              </a:rPr>
              <a:t> tempus ex id </a:t>
            </a:r>
            <a:r>
              <a:rPr lang="en-IE" sz="1800" b="0" i="0" err="1">
                <a:solidFill>
                  <a:srgbClr val="4A4A6D"/>
                </a:solidFill>
                <a:effectLst/>
                <a:latin typeface="Source Sans Pro" panose="020B0503030403020204" pitchFamily="34" charset="0"/>
                <a:ea typeface="Source Sans Pro" panose="020B0503030403020204" pitchFamily="34" charset="0"/>
              </a:rPr>
              <a:t>justo</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lobortis</a:t>
            </a:r>
            <a:r>
              <a:rPr lang="en-IE" sz="1800" b="0" i="0">
                <a:solidFill>
                  <a:srgbClr val="4A4A6D"/>
                </a:solidFill>
                <a:effectLst/>
                <a:latin typeface="Source Sans Pro" panose="020B0503030403020204" pitchFamily="34" charset="0"/>
                <a:ea typeface="Source Sans Pro" panose="020B0503030403020204" pitchFamily="34" charset="0"/>
              </a:rPr>
              <a:t> porta. Duis pharetra </a:t>
            </a:r>
            <a:r>
              <a:rPr lang="en-IE" sz="1800" b="0" i="0" err="1">
                <a:solidFill>
                  <a:srgbClr val="4A4A6D"/>
                </a:solidFill>
                <a:effectLst/>
                <a:latin typeface="Source Sans Pro" panose="020B0503030403020204" pitchFamily="34" charset="0"/>
                <a:ea typeface="Source Sans Pro" panose="020B0503030403020204" pitchFamily="34" charset="0"/>
              </a:rPr>
              <a:t>velit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eget</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metus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mattis</a:t>
            </a:r>
            <a:r>
              <a:rPr lang="en-IE" sz="1800" b="0" i="0">
                <a:solidFill>
                  <a:srgbClr val="4A4A6D"/>
                </a:solidFill>
                <a:effectLst/>
                <a:latin typeface="Source Sans Pro" panose="020B0503030403020204" pitchFamily="34" charset="0"/>
                <a:ea typeface="Source Sans Pro" panose="020B0503030403020204" pitchFamily="34" charset="0"/>
              </a:rPr>
              <a:t>, id </a:t>
            </a:r>
            <a:r>
              <a:rPr lang="en-IE" sz="1800" b="0" i="0" err="1">
                <a:solidFill>
                  <a:srgbClr val="4A4A6D"/>
                </a:solidFill>
                <a:effectLst/>
                <a:latin typeface="Source Sans Pro" panose="020B0503030403020204" pitchFamily="34" charset="0"/>
                <a:ea typeface="Source Sans Pro" panose="020B0503030403020204" pitchFamily="34" charset="0"/>
              </a:rPr>
              <a:t>varius</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diam</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accumsan</a:t>
            </a:r>
            <a:r>
              <a:rPr lang="en-IE" sz="1800" b="0" i="0">
                <a:solidFill>
                  <a:srgbClr val="4A4A6D"/>
                </a:solidFill>
                <a:effectLst/>
                <a:latin typeface="Source Sans Pro" panose="020B0503030403020204" pitchFamily="34" charset="0"/>
                <a:ea typeface="Source Sans Pro" panose="020B0503030403020204" pitchFamily="34" charset="0"/>
              </a:rPr>
              <a:t>. Morbi </a:t>
            </a:r>
            <a:r>
              <a:rPr lang="en-IE" sz="1800" b="0" i="0" err="1">
                <a:solidFill>
                  <a:srgbClr val="4A4A6D"/>
                </a:solidFill>
                <a:effectLst/>
                <a:latin typeface="Source Sans Pro" panose="020B0503030403020204" pitchFamily="34" charset="0"/>
                <a:ea typeface="Source Sans Pro" panose="020B0503030403020204" pitchFamily="34" charset="0"/>
              </a:rPr>
              <a:t>vulputate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posuere</a:t>
            </a:r>
            <a:r>
              <a:rPr lang="en-IE" sz="1800" b="0" i="0">
                <a:solidFill>
                  <a:srgbClr val="4A4A6D"/>
                </a:solidFill>
                <a:effectLst/>
                <a:latin typeface="Source Sans Pro" panose="020B0503030403020204" pitchFamily="34" charset="0"/>
                <a:ea typeface="Source Sans Pro" panose="020B0503030403020204" pitchFamily="34" charset="0"/>
              </a:rPr>
              <a:t> </a:t>
            </a:r>
            <a:r>
              <a:rPr lang="en-IE" sz="1800" b="0" i="0" err="1">
                <a:solidFill>
                  <a:srgbClr val="4A4A6D"/>
                </a:solidFill>
                <a:effectLst/>
                <a:latin typeface="Source Sans Pro" panose="020B0503030403020204" pitchFamily="34" charset="0"/>
                <a:ea typeface="Source Sans Pro" panose="020B0503030403020204" pitchFamily="34" charset="0"/>
              </a:rPr>
              <a:t>purus</a:t>
            </a:r>
            <a:r>
              <a:rPr lang="en-IE" sz="1800" b="0" i="0">
                <a:solidFill>
                  <a:srgbClr val="4A4A6D"/>
                </a:solidFill>
                <a:effectLst/>
                <a:latin typeface="Source Sans Pro" panose="020B0503030403020204" pitchFamily="34" charset="0"/>
                <a:ea typeface="Source Sans Pro" panose="020B0503030403020204" pitchFamily="34" charset="0"/>
              </a:rPr>
              <a:t> a </a:t>
            </a:r>
            <a:r>
              <a:rPr lang="en-IE" sz="1800" b="0" i="0" err="1">
                <a:solidFill>
                  <a:srgbClr val="4A4A6D"/>
                </a:solidFill>
                <a:effectLst/>
                <a:latin typeface="Source Sans Pro" panose="020B0503030403020204" pitchFamily="34" charset="0"/>
                <a:ea typeface="Source Sans Pro" panose="020B0503030403020204" pitchFamily="34" charset="0"/>
              </a:rPr>
              <a:t>finibus</a:t>
            </a:r>
            <a:r>
              <a:rPr lang="en-IE" sz="1800" b="0" i="0">
                <a:solidFill>
                  <a:srgbClr val="4A4A6D"/>
                </a:solidFill>
                <a:effectLst/>
                <a:latin typeface="Source Sans Pro" panose="020B0503030403020204" pitchFamily="34" charset="0"/>
                <a:ea typeface="Source Sans Pro" panose="020B0503030403020204" pitchFamily="34" charset="0"/>
              </a:rPr>
              <a:t>.</a:t>
            </a:r>
            <a:endParaRPr lang="en-IE" sz="1800">
              <a:solidFill>
                <a:srgbClr val="4A4A6D"/>
              </a:solidFill>
              <a:latin typeface="Source Sans Pro" panose="020B0503030403020204" pitchFamily="34" charset="0"/>
              <a:ea typeface="Source Sans Pro" panose="020B0503030403020204" pitchFamily="34" charset="0"/>
            </a:endParaRPr>
          </a:p>
          <a:p>
            <a:pPr algn="l"/>
            <a:endParaRPr lang="en-IE" sz="1800">
              <a:solidFill>
                <a:srgbClr val="4A4A6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6556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BD4B-FF7A-4CF5-F052-4FCB0CC1ED75}"/>
              </a:ext>
            </a:extLst>
          </p:cNvPr>
          <p:cNvSpPr>
            <a:spLocks noGrp="1"/>
          </p:cNvSpPr>
          <p:nvPr>
            <p:ph type="title"/>
          </p:nvPr>
        </p:nvSpPr>
        <p:spPr/>
        <p:txBody>
          <a:bodyPr>
            <a:normAutofit/>
          </a:bodyPr>
          <a:lstStyle>
            <a:lvl1pPr>
              <a:defRPr sz="3600" b="1">
                <a:solidFill>
                  <a:srgbClr val="4A4A6D"/>
                </a:solidFill>
                <a:latin typeface="Source Sans Pro" panose="020B0503030403020204" pitchFamily="34" charset="0"/>
                <a:ea typeface="Source Sans Pro" panose="020B0503030403020204" pitchFamily="34" charset="0"/>
              </a:defRPr>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916595E-3C3E-9356-6022-7A8E19B7C107}"/>
              </a:ext>
            </a:extLst>
          </p:cNvPr>
          <p:cNvSpPr>
            <a:spLocks noGrp="1"/>
          </p:cNvSpPr>
          <p:nvPr>
            <p:ph idx="1"/>
          </p:nvPr>
        </p:nvSpPr>
        <p:spPr/>
        <p:txBody>
          <a:bodyPr/>
          <a:lstStyle>
            <a:lvl1pPr>
              <a:defRPr>
                <a:solidFill>
                  <a:srgbClr val="4A4A6D"/>
                </a:solidFill>
                <a:latin typeface="Source Sans Pro" panose="020B0503030403020204" pitchFamily="34" charset="0"/>
                <a:ea typeface="Source Sans Pro" panose="020B0503030403020204" pitchFamily="34" charset="0"/>
              </a:defRPr>
            </a:lvl1pPr>
            <a:lvl2pPr>
              <a:defRPr>
                <a:solidFill>
                  <a:srgbClr val="4A4A6D"/>
                </a:solidFill>
                <a:latin typeface="Source Sans Pro" panose="020B0503030403020204" pitchFamily="34" charset="0"/>
                <a:ea typeface="Source Sans Pro" panose="020B0503030403020204" pitchFamily="34" charset="0"/>
              </a:defRPr>
            </a:lvl2pPr>
            <a:lvl3pPr>
              <a:defRPr>
                <a:solidFill>
                  <a:srgbClr val="4A4A6D"/>
                </a:solidFill>
                <a:latin typeface="Source Sans Pro" panose="020B0503030403020204" pitchFamily="34" charset="0"/>
                <a:ea typeface="Source Sans Pro" panose="020B0503030403020204" pitchFamily="34" charset="0"/>
              </a:defRPr>
            </a:lvl3pPr>
            <a:lvl4pPr>
              <a:defRPr>
                <a:solidFill>
                  <a:srgbClr val="4A4A6D"/>
                </a:solidFill>
                <a:latin typeface="Source Sans Pro" panose="020B0503030403020204" pitchFamily="34" charset="0"/>
                <a:ea typeface="Source Sans Pro" panose="020B0503030403020204" pitchFamily="34" charset="0"/>
              </a:defRPr>
            </a:lvl4pPr>
            <a:lvl5pPr>
              <a:defRPr>
                <a:solidFill>
                  <a:srgbClr val="4A4A6D"/>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4">
            <a:extLst>
              <a:ext uri="{FF2B5EF4-FFF2-40B4-BE49-F238E27FC236}">
                <a16:creationId xmlns:a16="http://schemas.microsoft.com/office/drawing/2014/main" id="{366DAC86-A960-454B-1696-EE629433CBAB}"/>
              </a:ext>
            </a:extLst>
          </p:cNvPr>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en-IE"/>
          </a:p>
        </p:txBody>
      </p:sp>
      <p:sp>
        <p:nvSpPr>
          <p:cNvPr id="6" name="Slide Number Placeholder 5">
            <a:extLst>
              <a:ext uri="{FF2B5EF4-FFF2-40B4-BE49-F238E27FC236}">
                <a16:creationId xmlns:a16="http://schemas.microsoft.com/office/drawing/2014/main" id="{5EDD721B-D7A0-C0A3-0532-29E90160245B}"/>
              </a:ext>
            </a:extLst>
          </p:cNvPr>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99743D01-F1C0-497A-9EC7-4A910DC2CCF4}" type="slidenum">
              <a:rPr lang="en-IE" smtClean="0"/>
              <a:pPr/>
              <a:t>‹#›</a:t>
            </a:fld>
            <a:endParaRPr lang="en-IE"/>
          </a:p>
        </p:txBody>
      </p:sp>
      <p:pic>
        <p:nvPicPr>
          <p:cNvPr id="7" name="Graphic 6">
            <a:extLst>
              <a:ext uri="{FF2B5EF4-FFF2-40B4-BE49-F238E27FC236}">
                <a16:creationId xmlns:a16="http://schemas.microsoft.com/office/drawing/2014/main" id="{668E9446-4390-C04B-01F3-7C89DA533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3764"/>
            <a:ext cx="12192000" cy="2611230"/>
          </a:xfrm>
          <a:prstGeom prst="rect">
            <a:avLst/>
          </a:prstGeom>
        </p:spPr>
      </p:pic>
      <p:cxnSp>
        <p:nvCxnSpPr>
          <p:cNvPr id="8" name="Straight Connector 7">
            <a:extLst>
              <a:ext uri="{FF2B5EF4-FFF2-40B4-BE49-F238E27FC236}">
                <a16:creationId xmlns:a16="http://schemas.microsoft.com/office/drawing/2014/main" id="{003F5479-2EE1-1706-3CA8-0B40E3912024}"/>
              </a:ext>
            </a:extLst>
          </p:cNvPr>
          <p:cNvCxnSpPr/>
          <p:nvPr userDrawn="1"/>
        </p:nvCxnSpPr>
        <p:spPr>
          <a:xfrm>
            <a:off x="781050" y="6149502"/>
            <a:ext cx="8286750" cy="0"/>
          </a:xfrm>
          <a:prstGeom prst="line">
            <a:avLst/>
          </a:prstGeom>
          <a:ln w="19050">
            <a:solidFill>
              <a:srgbClr val="54C4C7"/>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54EC85F-C595-F423-55D9-B8B5775FD6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3600" y="5920128"/>
            <a:ext cx="1963111" cy="459451"/>
          </a:xfrm>
          <a:prstGeom prst="rect">
            <a:avLst/>
          </a:prstGeom>
        </p:spPr>
      </p:pic>
      <p:sp>
        <p:nvSpPr>
          <p:cNvPr id="10" name="Subtitle 2">
            <a:extLst>
              <a:ext uri="{FF2B5EF4-FFF2-40B4-BE49-F238E27FC236}">
                <a16:creationId xmlns:a16="http://schemas.microsoft.com/office/drawing/2014/main" id="{788EEFAF-0B4C-2BC7-7C60-8798AEE036EE}"/>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Source Sans Pro" panose="020B0503030403020204" pitchFamily="34" charset="0"/>
                <a:ea typeface="Source Sans Pro" panose="020B0503030403020204" pitchFamily="34" charset="0"/>
              </a:rPr>
              <a:t>www.southeastenergy.ie</a:t>
            </a:r>
            <a:endParaRPr lang="en-IE" sz="120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6064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72A201-3330-9631-58CA-791C93E9564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4197BD3-8E8D-9C0E-48B2-5DBB02121684}"/>
              </a:ext>
            </a:extLst>
          </p:cNvPr>
          <p:cNvSpPr>
            <a:spLocks noGrp="1"/>
          </p:cNvSpPr>
          <p:nvPr>
            <p:ph type="sldNum" sz="quarter" idx="12"/>
          </p:nvPr>
        </p:nvSpPr>
        <p:spPr/>
        <p:txBody>
          <a:bodyPr/>
          <a:lstStyle/>
          <a:p>
            <a:fld id="{99743D01-F1C0-497A-9EC7-4A910DC2CCF4}" type="slidenum">
              <a:rPr lang="en-IE" smtClean="0"/>
              <a:t>‹#›</a:t>
            </a:fld>
            <a:endParaRPr lang="en-IE"/>
          </a:p>
        </p:txBody>
      </p:sp>
      <p:sp>
        <p:nvSpPr>
          <p:cNvPr id="6" name="Subtitle 15">
            <a:extLst>
              <a:ext uri="{FF2B5EF4-FFF2-40B4-BE49-F238E27FC236}">
                <a16:creationId xmlns:a16="http://schemas.microsoft.com/office/drawing/2014/main" id="{CC3C8421-EBC9-A123-CECC-B63C38339160}"/>
              </a:ext>
            </a:extLst>
          </p:cNvPr>
          <p:cNvSpPr>
            <a:spLocks noGrp="1"/>
          </p:cNvSpPr>
          <p:nvPr>
            <p:ph type="subTitle" idx="1"/>
          </p:nvPr>
        </p:nvSpPr>
        <p:spPr>
          <a:xfrm>
            <a:off x="1924050" y="2230807"/>
            <a:ext cx="4457700" cy="627061"/>
          </a:xfrm>
        </p:spPr>
        <p:txBody>
          <a:bodyPr>
            <a:normAutofit/>
          </a:bodyPr>
          <a:lstStyle/>
          <a:p>
            <a:pPr algn="l"/>
            <a:r>
              <a:rPr lang="en-GB" sz="2200">
                <a:solidFill>
                  <a:srgbClr val="4A4A6D"/>
                </a:solidFill>
                <a:latin typeface="Source Sans Pro" panose="020B0503030403020204" pitchFamily="34" charset="0"/>
                <a:ea typeface="Source Sans Pro" panose="020B0503030403020204" pitchFamily="34" charset="0"/>
              </a:rPr>
              <a:t>Section Heading Title</a:t>
            </a:r>
            <a:endParaRPr lang="en-IE" sz="2200">
              <a:solidFill>
                <a:srgbClr val="4A4A6D"/>
              </a:solidFill>
              <a:latin typeface="Source Sans Pro" panose="020B0503030403020204" pitchFamily="34" charset="0"/>
              <a:ea typeface="Source Sans Pro" panose="020B0503030403020204" pitchFamily="34" charset="0"/>
            </a:endParaRPr>
          </a:p>
        </p:txBody>
      </p:sp>
      <p:sp>
        <p:nvSpPr>
          <p:cNvPr id="7" name="Subtitle 15">
            <a:extLst>
              <a:ext uri="{FF2B5EF4-FFF2-40B4-BE49-F238E27FC236}">
                <a16:creationId xmlns:a16="http://schemas.microsoft.com/office/drawing/2014/main" id="{052B996E-7FB7-9A3C-38E5-669C569F82A7}"/>
              </a:ext>
            </a:extLst>
          </p:cNvPr>
          <p:cNvSpPr txBox="1">
            <a:spLocks/>
          </p:cNvSpPr>
          <p:nvPr userDrawn="1"/>
        </p:nvSpPr>
        <p:spPr>
          <a:xfrm>
            <a:off x="2466975" y="2973757"/>
            <a:ext cx="4457700" cy="6270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a:solidFill>
                  <a:srgbClr val="4A4A6D"/>
                </a:solidFill>
                <a:latin typeface="Source Sans Pro" panose="020B0503030403020204" pitchFamily="34" charset="0"/>
                <a:ea typeface="Source Sans Pro" panose="020B0503030403020204" pitchFamily="34" charset="0"/>
              </a:rPr>
              <a:t>Section Heading Title</a:t>
            </a:r>
            <a:endParaRPr lang="en-IE" sz="2200">
              <a:solidFill>
                <a:srgbClr val="4A4A6D"/>
              </a:solidFill>
              <a:latin typeface="Source Sans Pro" panose="020B0503030403020204" pitchFamily="34" charset="0"/>
              <a:ea typeface="Source Sans Pro" panose="020B0503030403020204" pitchFamily="34" charset="0"/>
            </a:endParaRPr>
          </a:p>
        </p:txBody>
      </p:sp>
      <p:sp>
        <p:nvSpPr>
          <p:cNvPr id="8" name="Subtitle 15">
            <a:extLst>
              <a:ext uri="{FF2B5EF4-FFF2-40B4-BE49-F238E27FC236}">
                <a16:creationId xmlns:a16="http://schemas.microsoft.com/office/drawing/2014/main" id="{B3BBF8D6-0A20-22BF-8EE9-C382AA2E4B2D}"/>
              </a:ext>
            </a:extLst>
          </p:cNvPr>
          <p:cNvSpPr txBox="1">
            <a:spLocks/>
          </p:cNvSpPr>
          <p:nvPr userDrawn="1"/>
        </p:nvSpPr>
        <p:spPr>
          <a:xfrm>
            <a:off x="2914650" y="3670369"/>
            <a:ext cx="4457700" cy="6270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a:solidFill>
                  <a:srgbClr val="4A4A6D"/>
                </a:solidFill>
                <a:latin typeface="Source Sans Pro" panose="020B0503030403020204" pitchFamily="34" charset="0"/>
                <a:ea typeface="Source Sans Pro" panose="020B0503030403020204" pitchFamily="34" charset="0"/>
              </a:rPr>
              <a:t>Section Heading Title</a:t>
            </a:r>
            <a:endParaRPr lang="en-IE" sz="2200">
              <a:solidFill>
                <a:srgbClr val="4A4A6D"/>
              </a:solidFill>
              <a:latin typeface="Source Sans Pro" panose="020B0503030403020204" pitchFamily="34" charset="0"/>
              <a:ea typeface="Source Sans Pro" panose="020B0503030403020204" pitchFamily="34" charset="0"/>
            </a:endParaRPr>
          </a:p>
        </p:txBody>
      </p:sp>
      <p:sp>
        <p:nvSpPr>
          <p:cNvPr id="9" name="Subtitle 15">
            <a:extLst>
              <a:ext uri="{FF2B5EF4-FFF2-40B4-BE49-F238E27FC236}">
                <a16:creationId xmlns:a16="http://schemas.microsoft.com/office/drawing/2014/main" id="{0C55DE65-BC0E-2164-9EAE-AD38E491220A}"/>
              </a:ext>
            </a:extLst>
          </p:cNvPr>
          <p:cNvSpPr txBox="1">
            <a:spLocks/>
          </p:cNvSpPr>
          <p:nvPr userDrawn="1"/>
        </p:nvSpPr>
        <p:spPr>
          <a:xfrm>
            <a:off x="3381375" y="4434187"/>
            <a:ext cx="4457700" cy="6270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a:solidFill>
                  <a:srgbClr val="4A4A6D"/>
                </a:solidFill>
                <a:latin typeface="Source Sans Pro" panose="020B0503030403020204" pitchFamily="34" charset="0"/>
                <a:ea typeface="Source Sans Pro" panose="020B0503030403020204" pitchFamily="34" charset="0"/>
              </a:rPr>
              <a:t>Section Heading Title</a:t>
            </a:r>
            <a:endParaRPr lang="en-IE" sz="2200">
              <a:solidFill>
                <a:srgbClr val="4A4A6D"/>
              </a:solidFill>
              <a:latin typeface="Source Sans Pro" panose="020B0503030403020204" pitchFamily="34" charset="0"/>
              <a:ea typeface="Source Sans Pro" panose="020B0503030403020204" pitchFamily="34" charset="0"/>
            </a:endParaRPr>
          </a:p>
        </p:txBody>
      </p:sp>
      <p:sp>
        <p:nvSpPr>
          <p:cNvPr id="10" name="Subtitle 15">
            <a:extLst>
              <a:ext uri="{FF2B5EF4-FFF2-40B4-BE49-F238E27FC236}">
                <a16:creationId xmlns:a16="http://schemas.microsoft.com/office/drawing/2014/main" id="{52A38CCA-3B37-EEBB-A58C-23A8654C859B}"/>
              </a:ext>
            </a:extLst>
          </p:cNvPr>
          <p:cNvSpPr txBox="1">
            <a:spLocks/>
          </p:cNvSpPr>
          <p:nvPr userDrawn="1"/>
        </p:nvSpPr>
        <p:spPr>
          <a:xfrm>
            <a:off x="1247775" y="1468745"/>
            <a:ext cx="4457700" cy="6270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a:solidFill>
                  <a:srgbClr val="4A4A6D"/>
                </a:solidFill>
                <a:latin typeface="Source Sans Pro" panose="020B0503030403020204" pitchFamily="34" charset="0"/>
                <a:ea typeface="Source Sans Pro" panose="020B0503030403020204" pitchFamily="34" charset="0"/>
              </a:rPr>
              <a:t>-    General Trends</a:t>
            </a:r>
            <a:endParaRPr lang="en-IE" sz="2200">
              <a:solidFill>
                <a:srgbClr val="4A4A6D"/>
              </a:solidFill>
              <a:latin typeface="Source Sans Pro" panose="020B0503030403020204" pitchFamily="34" charset="0"/>
              <a:ea typeface="Source Sans Pro" panose="020B0503030403020204" pitchFamily="34" charset="0"/>
            </a:endParaRPr>
          </a:p>
        </p:txBody>
      </p:sp>
      <p:sp>
        <p:nvSpPr>
          <p:cNvPr id="11" name="Subtitle 15">
            <a:extLst>
              <a:ext uri="{FF2B5EF4-FFF2-40B4-BE49-F238E27FC236}">
                <a16:creationId xmlns:a16="http://schemas.microsoft.com/office/drawing/2014/main" id="{11397E4E-A771-F2A4-396F-C10A844E6661}"/>
              </a:ext>
            </a:extLst>
          </p:cNvPr>
          <p:cNvSpPr txBox="1">
            <a:spLocks/>
          </p:cNvSpPr>
          <p:nvPr userDrawn="1"/>
        </p:nvSpPr>
        <p:spPr>
          <a:xfrm>
            <a:off x="3324225" y="5175504"/>
            <a:ext cx="4457700" cy="6270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200">
                <a:solidFill>
                  <a:srgbClr val="4A4A6D"/>
                </a:solidFill>
                <a:latin typeface="Source Sans Pro" panose="020B0503030403020204" pitchFamily="34" charset="0"/>
                <a:ea typeface="Source Sans Pro" panose="020B0503030403020204" pitchFamily="34" charset="0"/>
              </a:rPr>
              <a:t>-    Summary</a:t>
            </a:r>
            <a:endParaRPr lang="en-IE" sz="2200">
              <a:solidFill>
                <a:srgbClr val="4A4A6D"/>
              </a:solidFill>
              <a:latin typeface="Source Sans Pro" panose="020B0503030403020204" pitchFamily="34" charset="0"/>
              <a:ea typeface="Source Sans Pro" panose="020B0503030403020204" pitchFamily="34" charset="0"/>
            </a:endParaRPr>
          </a:p>
        </p:txBody>
      </p:sp>
      <p:pic>
        <p:nvPicPr>
          <p:cNvPr id="12" name="Graphic 11">
            <a:extLst>
              <a:ext uri="{FF2B5EF4-FFF2-40B4-BE49-F238E27FC236}">
                <a16:creationId xmlns:a16="http://schemas.microsoft.com/office/drawing/2014/main" id="{60893E2B-B3E3-201F-C09C-134236E0D2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8750" y="2244300"/>
            <a:ext cx="414162" cy="394122"/>
          </a:xfrm>
          <a:prstGeom prst="rect">
            <a:avLst/>
          </a:prstGeom>
        </p:spPr>
      </p:pic>
      <p:pic>
        <p:nvPicPr>
          <p:cNvPr id="13" name="Graphic 12">
            <a:extLst>
              <a:ext uri="{FF2B5EF4-FFF2-40B4-BE49-F238E27FC236}">
                <a16:creationId xmlns:a16="http://schemas.microsoft.com/office/drawing/2014/main" id="{C6A07BB8-6C94-0E10-324E-1B5DABCF73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71676" y="2946570"/>
            <a:ext cx="424354" cy="430594"/>
          </a:xfrm>
          <a:prstGeom prst="rect">
            <a:avLst/>
          </a:prstGeom>
        </p:spPr>
      </p:pic>
      <p:pic>
        <p:nvPicPr>
          <p:cNvPr id="14" name="Graphic 13">
            <a:extLst>
              <a:ext uri="{FF2B5EF4-FFF2-40B4-BE49-F238E27FC236}">
                <a16:creationId xmlns:a16="http://schemas.microsoft.com/office/drawing/2014/main" id="{472DEE59-CC72-E306-6FE6-781CB74456F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37579" y="3662901"/>
            <a:ext cx="330746" cy="355708"/>
          </a:xfrm>
          <a:prstGeom prst="rect">
            <a:avLst/>
          </a:prstGeom>
        </p:spPr>
      </p:pic>
      <p:pic>
        <p:nvPicPr>
          <p:cNvPr id="15" name="Graphic 14">
            <a:extLst>
              <a:ext uri="{FF2B5EF4-FFF2-40B4-BE49-F238E27FC236}">
                <a16:creationId xmlns:a16="http://schemas.microsoft.com/office/drawing/2014/main" id="{A0AAA237-0FB2-F391-B6F6-8EBFD879E37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81288" y="4460965"/>
            <a:ext cx="542924" cy="293304"/>
          </a:xfrm>
          <a:prstGeom prst="rect">
            <a:avLst/>
          </a:prstGeom>
        </p:spPr>
      </p:pic>
      <p:sp>
        <p:nvSpPr>
          <p:cNvPr id="16" name="Subtitle 15">
            <a:extLst>
              <a:ext uri="{FF2B5EF4-FFF2-40B4-BE49-F238E27FC236}">
                <a16:creationId xmlns:a16="http://schemas.microsoft.com/office/drawing/2014/main" id="{AAAE0FB5-558C-7EC2-7CF1-43A97307A045}"/>
              </a:ext>
            </a:extLst>
          </p:cNvPr>
          <p:cNvSpPr txBox="1">
            <a:spLocks/>
          </p:cNvSpPr>
          <p:nvPr userDrawn="1"/>
        </p:nvSpPr>
        <p:spPr>
          <a:xfrm>
            <a:off x="885825" y="534052"/>
            <a:ext cx="4457700" cy="6270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a:solidFill>
                  <a:srgbClr val="28B67A"/>
                </a:solidFill>
                <a:latin typeface="Source Sans Pro" panose="020B0503030403020204" pitchFamily="34" charset="0"/>
                <a:ea typeface="Source Sans Pro" panose="020B0503030403020204" pitchFamily="34" charset="0"/>
              </a:rPr>
              <a:t>Overview</a:t>
            </a:r>
            <a:endParaRPr lang="en-IE" sz="2800" b="1">
              <a:solidFill>
                <a:srgbClr val="28B67A"/>
              </a:solidFill>
              <a:latin typeface="Source Sans Pro" panose="020B0503030403020204" pitchFamily="34" charset="0"/>
              <a:ea typeface="Source Sans Pro" panose="020B0503030403020204" pitchFamily="34" charset="0"/>
            </a:endParaRPr>
          </a:p>
        </p:txBody>
      </p:sp>
      <p:pic>
        <p:nvPicPr>
          <p:cNvPr id="18" name="Graphic 17">
            <a:extLst>
              <a:ext uri="{FF2B5EF4-FFF2-40B4-BE49-F238E27FC236}">
                <a16:creationId xmlns:a16="http://schemas.microsoft.com/office/drawing/2014/main" id="{F3C20C27-923E-1EFF-8E41-52B13393D5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9562087" y="5752943"/>
            <a:ext cx="2248913" cy="793117"/>
          </a:xfrm>
          <a:prstGeom prst="rect">
            <a:avLst/>
          </a:prstGeom>
        </p:spPr>
      </p:pic>
      <p:cxnSp>
        <p:nvCxnSpPr>
          <p:cNvPr id="20" name="Straight Connector 19">
            <a:extLst>
              <a:ext uri="{FF2B5EF4-FFF2-40B4-BE49-F238E27FC236}">
                <a16:creationId xmlns:a16="http://schemas.microsoft.com/office/drawing/2014/main" id="{B81547D6-EEF1-2363-798C-45BC568E6B76}"/>
              </a:ext>
            </a:extLst>
          </p:cNvPr>
          <p:cNvCxnSpPr/>
          <p:nvPr userDrawn="1"/>
        </p:nvCxnSpPr>
        <p:spPr>
          <a:xfrm>
            <a:off x="781050" y="6149502"/>
            <a:ext cx="8286750" cy="0"/>
          </a:xfrm>
          <a:prstGeom prst="line">
            <a:avLst/>
          </a:prstGeom>
          <a:ln w="19050">
            <a:solidFill>
              <a:srgbClr val="54C4C7"/>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90679AF9-CC55-7367-3215-D971412A8C78}"/>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rgbClr val="4A4A6D"/>
                </a:solidFill>
                <a:latin typeface="Source Sans Pro" panose="020B0503030403020204" pitchFamily="34" charset="0"/>
                <a:ea typeface="Source Sans Pro" panose="020B0503030403020204" pitchFamily="34" charset="0"/>
              </a:rPr>
              <a:t>www.southeastenergy.ie</a:t>
            </a:r>
            <a:endParaRPr lang="en-IE" sz="1200">
              <a:solidFill>
                <a:srgbClr val="4A4A6D"/>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9202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A4A6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9DF65A1-C34B-8DFF-71B4-984325E70E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C31C82F-3A03-3B50-A898-68AA65201C29}"/>
              </a:ext>
            </a:extLst>
          </p:cNvPr>
          <p:cNvSpPr>
            <a:spLocks noGrp="1"/>
          </p:cNvSpPr>
          <p:nvPr>
            <p:ph type="sldNum" sz="quarter" idx="12"/>
          </p:nvPr>
        </p:nvSpPr>
        <p:spPr/>
        <p:txBody>
          <a:bodyPr/>
          <a:lstStyle/>
          <a:p>
            <a:fld id="{99743D01-F1C0-497A-9EC7-4A910DC2CCF4}" type="slidenum">
              <a:rPr lang="en-IE" smtClean="0"/>
              <a:t>‹#›</a:t>
            </a:fld>
            <a:endParaRPr lang="en-IE"/>
          </a:p>
        </p:txBody>
      </p:sp>
      <p:sp>
        <p:nvSpPr>
          <p:cNvPr id="22" name="Subtitle 2">
            <a:extLst>
              <a:ext uri="{FF2B5EF4-FFF2-40B4-BE49-F238E27FC236}">
                <a16:creationId xmlns:a16="http://schemas.microsoft.com/office/drawing/2014/main" id="{94396B6F-F7A4-31D7-AD03-43BE1408EB4F}"/>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Source Sans Pro" panose="020B0503030403020204" pitchFamily="34" charset="0"/>
                <a:ea typeface="Source Sans Pro" panose="020B0503030403020204" pitchFamily="34" charset="0"/>
              </a:rPr>
              <a:t>www.southeastenergy.ie</a:t>
            </a:r>
            <a:endParaRPr lang="en-IE" sz="120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6007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4A4A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E8D3-9EAA-17E8-A339-4D79AF4430D2}"/>
              </a:ext>
            </a:extLst>
          </p:cNvPr>
          <p:cNvSpPr>
            <a:spLocks noGrp="1"/>
          </p:cNvSpPr>
          <p:nvPr>
            <p:ph type="title"/>
          </p:nvPr>
        </p:nvSpPr>
        <p:spPr/>
        <p:txBody>
          <a:bodyPr>
            <a:normAutofit/>
          </a:bodyPr>
          <a:lstStyle>
            <a:lvl1pPr>
              <a:defRPr sz="3600" b="1">
                <a:solidFill>
                  <a:srgbClr val="28B67A"/>
                </a:solidFill>
              </a:defRPr>
            </a:lvl1pPr>
          </a:lstStyle>
          <a:p>
            <a:r>
              <a:rPr lang="en-US"/>
              <a:t>Click to edit Master title style</a:t>
            </a:r>
            <a:endParaRPr lang="en-IE"/>
          </a:p>
        </p:txBody>
      </p:sp>
      <p:sp>
        <p:nvSpPr>
          <p:cNvPr id="4" name="Footer Placeholder 3">
            <a:extLst>
              <a:ext uri="{FF2B5EF4-FFF2-40B4-BE49-F238E27FC236}">
                <a16:creationId xmlns:a16="http://schemas.microsoft.com/office/drawing/2014/main" id="{C87498B9-F1C3-C069-33C5-C47FFE90646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F53D4C5-FDFF-B07B-7317-FA1EE3A3AB24}"/>
              </a:ext>
            </a:extLst>
          </p:cNvPr>
          <p:cNvSpPr>
            <a:spLocks noGrp="1"/>
          </p:cNvSpPr>
          <p:nvPr>
            <p:ph type="sldNum" sz="quarter" idx="12"/>
          </p:nvPr>
        </p:nvSpPr>
        <p:spPr/>
        <p:txBody>
          <a:bodyPr/>
          <a:lstStyle/>
          <a:p>
            <a:fld id="{99743D01-F1C0-497A-9EC7-4A910DC2CCF4}" type="slidenum">
              <a:rPr lang="en-IE" smtClean="0"/>
              <a:t>‹#›</a:t>
            </a:fld>
            <a:endParaRPr lang="en-IE"/>
          </a:p>
        </p:txBody>
      </p:sp>
      <p:pic>
        <p:nvPicPr>
          <p:cNvPr id="6" name="Graphic 5">
            <a:extLst>
              <a:ext uri="{FF2B5EF4-FFF2-40B4-BE49-F238E27FC236}">
                <a16:creationId xmlns:a16="http://schemas.microsoft.com/office/drawing/2014/main" id="{B966E6C3-108C-4796-BDBE-ED39DC3895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35358" y="2647950"/>
            <a:ext cx="1649881" cy="1571626"/>
          </a:xfrm>
          <a:prstGeom prst="rect">
            <a:avLst/>
          </a:prstGeom>
        </p:spPr>
      </p:pic>
      <p:sp>
        <p:nvSpPr>
          <p:cNvPr id="7" name="Subtitle 15">
            <a:extLst>
              <a:ext uri="{FF2B5EF4-FFF2-40B4-BE49-F238E27FC236}">
                <a16:creationId xmlns:a16="http://schemas.microsoft.com/office/drawing/2014/main" id="{3A0EE800-E36F-3048-A86B-EAFF21C4455D}"/>
              </a:ext>
            </a:extLst>
          </p:cNvPr>
          <p:cNvSpPr txBox="1">
            <a:spLocks/>
          </p:cNvSpPr>
          <p:nvPr userDrawn="1"/>
        </p:nvSpPr>
        <p:spPr>
          <a:xfrm>
            <a:off x="885825" y="1791310"/>
            <a:ext cx="6943725" cy="3295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1800" b="0" i="0">
                <a:solidFill>
                  <a:schemeClr val="bg1"/>
                </a:solidFill>
                <a:effectLst/>
                <a:latin typeface="Source Sans Pro" panose="020B0503030403020204" pitchFamily="34" charset="0"/>
                <a:ea typeface="Source Sans Pro" panose="020B0503030403020204" pitchFamily="34" charset="0"/>
              </a:rPr>
              <a:t>Integer </a:t>
            </a:r>
            <a:r>
              <a:rPr lang="en-IE" sz="1800" b="0" i="0" err="1">
                <a:solidFill>
                  <a:schemeClr val="bg1"/>
                </a:solidFill>
                <a:effectLst/>
                <a:latin typeface="Source Sans Pro" panose="020B0503030403020204" pitchFamily="34" charset="0"/>
                <a:ea typeface="Source Sans Pro" panose="020B0503030403020204" pitchFamily="34" charset="0"/>
              </a:rPr>
              <a:t>faucibus</a:t>
            </a:r>
            <a:r>
              <a:rPr lang="en-IE" sz="1800" b="0" i="0">
                <a:solidFill>
                  <a:schemeClr val="bg1"/>
                </a:solidFill>
                <a:effectLst/>
                <a:latin typeface="Source Sans Pro" panose="020B0503030403020204" pitchFamily="34" charset="0"/>
                <a:ea typeface="Source Sans Pro" panose="020B0503030403020204" pitchFamily="34" charset="0"/>
              </a:rPr>
              <a:t> fermentum </a:t>
            </a:r>
            <a:r>
              <a:rPr lang="en-IE" sz="1800" b="0" i="0" err="1">
                <a:solidFill>
                  <a:schemeClr val="bg1"/>
                </a:solidFill>
                <a:effectLst/>
                <a:latin typeface="Source Sans Pro" panose="020B0503030403020204" pitchFamily="34" charset="0"/>
                <a:ea typeface="Source Sans Pro" panose="020B0503030403020204" pitchFamily="34" charset="0"/>
              </a:rPr>
              <a:t>dapibus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Suspendisse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lacus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neque</a:t>
            </a:r>
            <a:r>
              <a:rPr lang="en-IE" sz="1800" b="0" i="0">
                <a:solidFill>
                  <a:schemeClr val="bg1"/>
                </a:solidFill>
                <a:effectLst/>
                <a:latin typeface="Source Sans Pro" panose="020B0503030403020204" pitchFamily="34" charset="0"/>
                <a:ea typeface="Source Sans Pro" panose="020B0503030403020204" pitchFamily="34" charset="0"/>
              </a:rPr>
              <a:t>. Ut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viverra</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arcu</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Pellentesque</a:t>
            </a:r>
            <a:r>
              <a:rPr lang="en-IE" sz="1800" b="0" i="0">
                <a:solidFill>
                  <a:schemeClr val="bg1"/>
                </a:solidFill>
                <a:effectLst/>
                <a:latin typeface="Source Sans Pro" panose="020B0503030403020204" pitchFamily="34" charset="0"/>
                <a:ea typeface="Source Sans Pro" panose="020B0503030403020204" pitchFamily="34" charset="0"/>
              </a:rPr>
              <a:t> sit </a:t>
            </a:r>
            <a:r>
              <a:rPr lang="en-IE" sz="1800" b="0" i="0" err="1">
                <a:solidFill>
                  <a:schemeClr val="bg1"/>
                </a:solidFill>
                <a:effectLst/>
                <a:latin typeface="Source Sans Pro" panose="020B0503030403020204" pitchFamily="34" charset="0"/>
                <a:ea typeface="Source Sans Pro" panose="020B0503030403020204" pitchFamily="34" charset="0"/>
              </a:rPr>
              <a:t>amet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consectetur</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et </a:t>
            </a:r>
            <a:r>
              <a:rPr lang="en-IE" sz="1800" b="0" i="0" err="1">
                <a:solidFill>
                  <a:schemeClr val="bg1"/>
                </a:solidFill>
                <a:effectLst/>
                <a:latin typeface="Source Sans Pro" panose="020B0503030403020204" pitchFamily="34" charset="0"/>
                <a:ea typeface="Source Sans Pro" panose="020B0503030403020204" pitchFamily="34" charset="0"/>
              </a:rPr>
              <a:t>molestie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nunc</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Sed</a:t>
            </a:r>
            <a:r>
              <a:rPr lang="en-IE" sz="1800" b="0" i="0">
                <a:solidFill>
                  <a:schemeClr val="bg1"/>
                </a:solidFill>
                <a:effectLst/>
                <a:latin typeface="Source Sans Pro" panose="020B0503030403020204" pitchFamily="34" charset="0"/>
                <a:ea typeface="Source Sans Pro" panose="020B0503030403020204" pitchFamily="34" charset="0"/>
              </a:rPr>
              <a:t> tempus ex id </a:t>
            </a:r>
            <a:r>
              <a:rPr lang="en-IE" sz="1800" b="0" i="0" err="1">
                <a:solidFill>
                  <a:schemeClr val="bg1"/>
                </a:solidFill>
                <a:effectLst/>
                <a:latin typeface="Source Sans Pro" panose="020B0503030403020204" pitchFamily="34" charset="0"/>
                <a:ea typeface="Source Sans Pro" panose="020B0503030403020204" pitchFamily="34" charset="0"/>
              </a:rPr>
              <a:t>justo</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lobortis</a:t>
            </a:r>
            <a:r>
              <a:rPr lang="en-IE" sz="1800" b="0" i="0">
                <a:solidFill>
                  <a:schemeClr val="bg1"/>
                </a:solidFill>
                <a:effectLst/>
                <a:latin typeface="Source Sans Pro" panose="020B0503030403020204" pitchFamily="34" charset="0"/>
                <a:ea typeface="Source Sans Pro" panose="020B0503030403020204" pitchFamily="34" charset="0"/>
              </a:rPr>
              <a:t> porta. Duis pharetra </a:t>
            </a:r>
            <a:r>
              <a:rPr lang="en-IE" sz="1800" b="0" i="0" err="1">
                <a:solidFill>
                  <a:schemeClr val="bg1"/>
                </a:solidFill>
                <a:effectLst/>
                <a:latin typeface="Source Sans Pro" panose="020B0503030403020204" pitchFamily="34" charset="0"/>
                <a:ea typeface="Source Sans Pro" panose="020B0503030403020204" pitchFamily="34" charset="0"/>
              </a:rPr>
              <a:t>velit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eget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metus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mattis</a:t>
            </a:r>
            <a:r>
              <a:rPr lang="en-IE" sz="1800" b="0" i="0">
                <a:solidFill>
                  <a:schemeClr val="bg1"/>
                </a:solidFill>
                <a:effectLst/>
                <a:latin typeface="Source Sans Pro" panose="020B0503030403020204" pitchFamily="34" charset="0"/>
                <a:ea typeface="Source Sans Pro" panose="020B0503030403020204" pitchFamily="34" charset="0"/>
              </a:rPr>
              <a:t>, id </a:t>
            </a:r>
            <a:r>
              <a:rPr lang="en-IE" sz="1800" b="0" i="0" err="1">
                <a:solidFill>
                  <a:schemeClr val="bg1"/>
                </a:solidFill>
                <a:effectLst/>
                <a:latin typeface="Source Sans Pro" panose="020B0503030403020204" pitchFamily="34" charset="0"/>
                <a:ea typeface="Source Sans Pro" panose="020B0503030403020204" pitchFamily="34" charset="0"/>
              </a:rPr>
              <a:t>varius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diam</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accumsan</a:t>
            </a:r>
            <a:r>
              <a:rPr lang="en-IE" sz="1800" b="0" i="0">
                <a:solidFill>
                  <a:schemeClr val="bg1"/>
                </a:solidFill>
                <a:effectLst/>
                <a:latin typeface="Source Sans Pro" panose="020B0503030403020204" pitchFamily="34" charset="0"/>
                <a:ea typeface="Source Sans Pro" panose="020B0503030403020204" pitchFamily="34" charset="0"/>
              </a:rPr>
              <a:t>. Morbi </a:t>
            </a:r>
            <a:r>
              <a:rPr lang="en-IE" sz="1800" b="0" i="0" err="1">
                <a:solidFill>
                  <a:schemeClr val="bg1"/>
                </a:solidFill>
                <a:effectLst/>
                <a:latin typeface="Source Sans Pro" panose="020B0503030403020204" pitchFamily="34" charset="0"/>
                <a:ea typeface="Source Sans Pro" panose="020B0503030403020204" pitchFamily="34" charset="0"/>
              </a:rPr>
              <a:t>vulputate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posuere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a </a:t>
            </a:r>
            <a:r>
              <a:rPr lang="en-IE" sz="1800" b="0" i="0" err="1">
                <a:solidFill>
                  <a:schemeClr val="bg1"/>
                </a:solidFill>
                <a:effectLst/>
                <a:latin typeface="Source Sans Pro" panose="020B0503030403020204" pitchFamily="34" charset="0"/>
                <a:ea typeface="Source Sans Pro" panose="020B0503030403020204" pitchFamily="34" charset="0"/>
              </a:rPr>
              <a:t>finibus</a:t>
            </a:r>
            <a:r>
              <a:rPr lang="en-IE" sz="1800" b="0" i="0">
                <a:solidFill>
                  <a:schemeClr val="bg1"/>
                </a:solidFill>
                <a:effectLst/>
                <a:latin typeface="Source Sans Pro" panose="020B0503030403020204" pitchFamily="34" charset="0"/>
                <a:ea typeface="Source Sans Pro" panose="020B0503030403020204" pitchFamily="34" charset="0"/>
              </a:rPr>
              <a:t>.</a:t>
            </a:r>
          </a:p>
          <a:p>
            <a:pPr algn="l"/>
            <a:endParaRPr lang="en-IE" sz="1800">
              <a:solidFill>
                <a:schemeClr val="bg1"/>
              </a:solidFill>
              <a:latin typeface="Source Sans Pro" panose="020B0503030403020204" pitchFamily="34" charset="0"/>
              <a:ea typeface="Source Sans Pro" panose="020B0503030403020204" pitchFamily="34" charset="0"/>
            </a:endParaRPr>
          </a:p>
          <a:p>
            <a:pPr algn="l"/>
            <a:r>
              <a:rPr lang="en-IE" sz="1800" b="0" i="0">
                <a:solidFill>
                  <a:schemeClr val="bg1"/>
                </a:solidFill>
                <a:effectLst/>
                <a:latin typeface="Source Sans Pro" panose="020B0503030403020204" pitchFamily="34" charset="0"/>
                <a:ea typeface="Source Sans Pro" panose="020B0503030403020204" pitchFamily="34" charset="0"/>
              </a:rPr>
              <a:t>Integer </a:t>
            </a:r>
            <a:r>
              <a:rPr lang="en-IE" sz="1800" b="0" i="0" err="1">
                <a:solidFill>
                  <a:schemeClr val="bg1"/>
                </a:solidFill>
                <a:effectLst/>
                <a:latin typeface="Source Sans Pro" panose="020B0503030403020204" pitchFamily="34" charset="0"/>
                <a:ea typeface="Source Sans Pro" panose="020B0503030403020204" pitchFamily="34" charset="0"/>
              </a:rPr>
              <a:t>faucibus</a:t>
            </a:r>
            <a:r>
              <a:rPr lang="en-IE" sz="1800" b="0" i="0">
                <a:solidFill>
                  <a:schemeClr val="bg1"/>
                </a:solidFill>
                <a:effectLst/>
                <a:latin typeface="Source Sans Pro" panose="020B0503030403020204" pitchFamily="34" charset="0"/>
                <a:ea typeface="Source Sans Pro" panose="020B0503030403020204" pitchFamily="34" charset="0"/>
              </a:rPr>
              <a:t> fermentum </a:t>
            </a:r>
            <a:r>
              <a:rPr lang="en-IE" sz="1800" b="0" i="0" err="1">
                <a:solidFill>
                  <a:schemeClr val="bg1"/>
                </a:solidFill>
                <a:effectLst/>
                <a:latin typeface="Source Sans Pro" panose="020B0503030403020204" pitchFamily="34" charset="0"/>
                <a:ea typeface="Source Sans Pro" panose="020B0503030403020204" pitchFamily="34" charset="0"/>
              </a:rPr>
              <a:t>dapibus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Suspendisse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lacus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neque</a:t>
            </a:r>
            <a:r>
              <a:rPr lang="en-IE" sz="1800" b="0" i="0">
                <a:solidFill>
                  <a:schemeClr val="bg1"/>
                </a:solidFill>
                <a:effectLst/>
                <a:latin typeface="Source Sans Pro" panose="020B0503030403020204" pitchFamily="34" charset="0"/>
                <a:ea typeface="Source Sans Pro" panose="020B0503030403020204" pitchFamily="34" charset="0"/>
              </a:rPr>
              <a:t>. Ut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viverra</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arcu</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Pellentesque</a:t>
            </a:r>
            <a:r>
              <a:rPr lang="en-IE" sz="1800" b="0" i="0">
                <a:solidFill>
                  <a:schemeClr val="bg1"/>
                </a:solidFill>
                <a:effectLst/>
                <a:latin typeface="Source Sans Pro" panose="020B0503030403020204" pitchFamily="34" charset="0"/>
                <a:ea typeface="Source Sans Pro" panose="020B0503030403020204" pitchFamily="34" charset="0"/>
              </a:rPr>
              <a:t> sit </a:t>
            </a:r>
            <a:r>
              <a:rPr lang="en-IE" sz="1800" b="0" i="0" err="1">
                <a:solidFill>
                  <a:schemeClr val="bg1"/>
                </a:solidFill>
                <a:effectLst/>
                <a:latin typeface="Source Sans Pro" panose="020B0503030403020204" pitchFamily="34" charset="0"/>
                <a:ea typeface="Source Sans Pro" panose="020B0503030403020204" pitchFamily="34" charset="0"/>
              </a:rPr>
              <a:t>amet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consectetur</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et </a:t>
            </a:r>
            <a:r>
              <a:rPr lang="en-IE" sz="1800" b="0" i="0" err="1">
                <a:solidFill>
                  <a:schemeClr val="bg1"/>
                </a:solidFill>
                <a:effectLst/>
                <a:latin typeface="Source Sans Pro" panose="020B0503030403020204" pitchFamily="34" charset="0"/>
                <a:ea typeface="Source Sans Pro" panose="020B0503030403020204" pitchFamily="34" charset="0"/>
              </a:rPr>
              <a:t>molestie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nunc</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Sed</a:t>
            </a:r>
            <a:r>
              <a:rPr lang="en-IE" sz="1800" b="0" i="0">
                <a:solidFill>
                  <a:schemeClr val="bg1"/>
                </a:solidFill>
                <a:effectLst/>
                <a:latin typeface="Source Sans Pro" panose="020B0503030403020204" pitchFamily="34" charset="0"/>
                <a:ea typeface="Source Sans Pro" panose="020B0503030403020204" pitchFamily="34" charset="0"/>
              </a:rPr>
              <a:t> tempus ex id </a:t>
            </a:r>
            <a:r>
              <a:rPr lang="en-IE" sz="1800" b="0" i="0" err="1">
                <a:solidFill>
                  <a:schemeClr val="bg1"/>
                </a:solidFill>
                <a:effectLst/>
                <a:latin typeface="Source Sans Pro" panose="020B0503030403020204" pitchFamily="34" charset="0"/>
                <a:ea typeface="Source Sans Pro" panose="020B0503030403020204" pitchFamily="34" charset="0"/>
              </a:rPr>
              <a:t>justo</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lobortis</a:t>
            </a:r>
            <a:r>
              <a:rPr lang="en-IE" sz="1800" b="0" i="0">
                <a:solidFill>
                  <a:schemeClr val="bg1"/>
                </a:solidFill>
                <a:effectLst/>
                <a:latin typeface="Source Sans Pro" panose="020B0503030403020204" pitchFamily="34" charset="0"/>
                <a:ea typeface="Source Sans Pro" panose="020B0503030403020204" pitchFamily="34" charset="0"/>
              </a:rPr>
              <a:t> porta. Duis pharetra </a:t>
            </a:r>
            <a:r>
              <a:rPr lang="en-IE" sz="1800" b="0" i="0" err="1">
                <a:solidFill>
                  <a:schemeClr val="bg1"/>
                </a:solidFill>
                <a:effectLst/>
                <a:latin typeface="Source Sans Pro" panose="020B0503030403020204" pitchFamily="34" charset="0"/>
                <a:ea typeface="Source Sans Pro" panose="020B0503030403020204" pitchFamily="34" charset="0"/>
              </a:rPr>
              <a:t>velit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eget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metus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mattis</a:t>
            </a:r>
            <a:r>
              <a:rPr lang="en-IE" sz="1800" b="0" i="0">
                <a:solidFill>
                  <a:schemeClr val="bg1"/>
                </a:solidFill>
                <a:effectLst/>
                <a:latin typeface="Source Sans Pro" panose="020B0503030403020204" pitchFamily="34" charset="0"/>
                <a:ea typeface="Source Sans Pro" panose="020B0503030403020204" pitchFamily="34" charset="0"/>
              </a:rPr>
              <a:t>, id </a:t>
            </a:r>
            <a:r>
              <a:rPr lang="en-IE" sz="1800" b="0" i="0" err="1">
                <a:solidFill>
                  <a:schemeClr val="bg1"/>
                </a:solidFill>
                <a:effectLst/>
                <a:latin typeface="Source Sans Pro" panose="020B0503030403020204" pitchFamily="34" charset="0"/>
                <a:ea typeface="Source Sans Pro" panose="020B0503030403020204" pitchFamily="34" charset="0"/>
              </a:rPr>
              <a:t>varius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diam</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accumsan</a:t>
            </a:r>
            <a:r>
              <a:rPr lang="en-IE" sz="1800" b="0" i="0">
                <a:solidFill>
                  <a:schemeClr val="bg1"/>
                </a:solidFill>
                <a:effectLst/>
                <a:latin typeface="Source Sans Pro" panose="020B0503030403020204" pitchFamily="34" charset="0"/>
                <a:ea typeface="Source Sans Pro" panose="020B0503030403020204" pitchFamily="34" charset="0"/>
              </a:rPr>
              <a:t>. Morbi </a:t>
            </a:r>
            <a:r>
              <a:rPr lang="en-IE" sz="1800" b="0" i="0" err="1">
                <a:solidFill>
                  <a:schemeClr val="bg1"/>
                </a:solidFill>
                <a:effectLst/>
                <a:latin typeface="Source Sans Pro" panose="020B0503030403020204" pitchFamily="34" charset="0"/>
                <a:ea typeface="Source Sans Pro" panose="020B0503030403020204" pitchFamily="34" charset="0"/>
              </a:rPr>
              <a:t>vulputate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posuere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a </a:t>
            </a:r>
            <a:r>
              <a:rPr lang="en-IE" sz="1800" b="0" i="0" err="1">
                <a:solidFill>
                  <a:schemeClr val="bg1"/>
                </a:solidFill>
                <a:effectLst/>
                <a:latin typeface="Source Sans Pro" panose="020B0503030403020204" pitchFamily="34" charset="0"/>
                <a:ea typeface="Source Sans Pro" panose="020B0503030403020204" pitchFamily="34" charset="0"/>
              </a:rPr>
              <a:t>finibus</a:t>
            </a:r>
            <a:r>
              <a:rPr lang="en-IE" sz="1800" b="0" i="0">
                <a:solidFill>
                  <a:schemeClr val="bg1"/>
                </a:solidFill>
                <a:effectLst/>
                <a:latin typeface="Source Sans Pro" panose="020B0503030403020204" pitchFamily="34" charset="0"/>
                <a:ea typeface="Source Sans Pro" panose="020B0503030403020204" pitchFamily="34" charset="0"/>
              </a:rPr>
              <a:t>.</a:t>
            </a:r>
            <a:endParaRPr lang="en-IE" sz="1800">
              <a:solidFill>
                <a:schemeClr val="bg1"/>
              </a:solidFill>
              <a:latin typeface="Source Sans Pro" panose="020B0503030403020204" pitchFamily="34" charset="0"/>
              <a:ea typeface="Source Sans Pro" panose="020B0503030403020204" pitchFamily="34" charset="0"/>
            </a:endParaRPr>
          </a:p>
          <a:p>
            <a:pPr algn="l"/>
            <a:endParaRPr lang="en-IE" sz="1800">
              <a:solidFill>
                <a:schemeClr val="bg1"/>
              </a:solidFill>
              <a:latin typeface="Source Sans Pro" panose="020B0503030403020204" pitchFamily="34" charset="0"/>
              <a:ea typeface="Source Sans Pro" panose="020B0503030403020204" pitchFamily="34" charset="0"/>
            </a:endParaRPr>
          </a:p>
        </p:txBody>
      </p:sp>
      <p:pic>
        <p:nvPicPr>
          <p:cNvPr id="10" name="Graphic 9">
            <a:extLst>
              <a:ext uri="{FF2B5EF4-FFF2-40B4-BE49-F238E27FC236}">
                <a16:creationId xmlns:a16="http://schemas.microsoft.com/office/drawing/2014/main" id="{814C0599-C597-86FB-EE8B-7BF7B22CAB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35358" y="5919776"/>
            <a:ext cx="1963111" cy="459451"/>
          </a:xfrm>
          <a:prstGeom prst="rect">
            <a:avLst/>
          </a:prstGeom>
        </p:spPr>
      </p:pic>
      <p:sp>
        <p:nvSpPr>
          <p:cNvPr id="11" name="Subtitle 2">
            <a:extLst>
              <a:ext uri="{FF2B5EF4-FFF2-40B4-BE49-F238E27FC236}">
                <a16:creationId xmlns:a16="http://schemas.microsoft.com/office/drawing/2014/main" id="{04D1ACE0-B2DD-261E-EA29-A11D04BD9296}"/>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Source Sans Pro" panose="020B0503030403020204" pitchFamily="34" charset="0"/>
                <a:ea typeface="Source Sans Pro" panose="020B0503030403020204" pitchFamily="34" charset="0"/>
              </a:rPr>
              <a:t>www.southeastenergy.ie</a:t>
            </a:r>
            <a:endParaRPr lang="en-IE" sz="1200">
              <a:solidFill>
                <a:schemeClr val="bg1"/>
              </a:solidFill>
              <a:latin typeface="Source Sans Pro" panose="020B0503030403020204" pitchFamily="34" charset="0"/>
              <a:ea typeface="Source Sans Pro" panose="020B0503030403020204" pitchFamily="34" charset="0"/>
            </a:endParaRPr>
          </a:p>
        </p:txBody>
      </p:sp>
      <p:cxnSp>
        <p:nvCxnSpPr>
          <p:cNvPr id="13" name="Straight Connector 12">
            <a:extLst>
              <a:ext uri="{FF2B5EF4-FFF2-40B4-BE49-F238E27FC236}">
                <a16:creationId xmlns:a16="http://schemas.microsoft.com/office/drawing/2014/main" id="{73BCF390-92FD-A728-2C03-DB35E3B429E1}"/>
              </a:ext>
            </a:extLst>
          </p:cNvPr>
          <p:cNvCxnSpPr/>
          <p:nvPr userDrawn="1"/>
        </p:nvCxnSpPr>
        <p:spPr>
          <a:xfrm>
            <a:off x="781050" y="6149502"/>
            <a:ext cx="8286750" cy="0"/>
          </a:xfrm>
          <a:prstGeom prst="line">
            <a:avLst/>
          </a:prstGeom>
          <a:ln w="19050">
            <a:solidFill>
              <a:srgbClr val="54C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7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28B6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E8D3-9EAA-17E8-A339-4D79AF4430D2}"/>
              </a:ext>
            </a:extLst>
          </p:cNvPr>
          <p:cNvSpPr>
            <a:spLocks noGrp="1"/>
          </p:cNvSpPr>
          <p:nvPr>
            <p:ph type="title"/>
          </p:nvPr>
        </p:nvSpPr>
        <p:spPr/>
        <p:txBody>
          <a:bodyPr>
            <a:normAutofit/>
          </a:bodyPr>
          <a:lstStyle>
            <a:lvl1pPr>
              <a:defRPr sz="3600" b="1">
                <a:solidFill>
                  <a:schemeClr val="bg1"/>
                </a:solidFill>
              </a:defRPr>
            </a:lvl1pPr>
          </a:lstStyle>
          <a:p>
            <a:r>
              <a:rPr lang="en-US"/>
              <a:t>Click to edit Master title style</a:t>
            </a:r>
            <a:endParaRPr lang="en-IE"/>
          </a:p>
        </p:txBody>
      </p:sp>
      <p:sp>
        <p:nvSpPr>
          <p:cNvPr id="4" name="Footer Placeholder 3">
            <a:extLst>
              <a:ext uri="{FF2B5EF4-FFF2-40B4-BE49-F238E27FC236}">
                <a16:creationId xmlns:a16="http://schemas.microsoft.com/office/drawing/2014/main" id="{C87498B9-F1C3-C069-33C5-C47FFE90646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F53D4C5-FDFF-B07B-7317-FA1EE3A3AB24}"/>
              </a:ext>
            </a:extLst>
          </p:cNvPr>
          <p:cNvSpPr>
            <a:spLocks noGrp="1"/>
          </p:cNvSpPr>
          <p:nvPr>
            <p:ph type="sldNum" sz="quarter" idx="12"/>
          </p:nvPr>
        </p:nvSpPr>
        <p:spPr/>
        <p:txBody>
          <a:bodyPr/>
          <a:lstStyle/>
          <a:p>
            <a:fld id="{99743D01-F1C0-497A-9EC7-4A910DC2CCF4}" type="slidenum">
              <a:rPr lang="en-IE" smtClean="0"/>
              <a:t>‹#›</a:t>
            </a:fld>
            <a:endParaRPr lang="en-IE"/>
          </a:p>
        </p:txBody>
      </p:sp>
      <p:sp>
        <p:nvSpPr>
          <p:cNvPr id="7" name="Subtitle 15">
            <a:extLst>
              <a:ext uri="{FF2B5EF4-FFF2-40B4-BE49-F238E27FC236}">
                <a16:creationId xmlns:a16="http://schemas.microsoft.com/office/drawing/2014/main" id="{3A0EE800-E36F-3048-A86B-EAFF21C4455D}"/>
              </a:ext>
            </a:extLst>
          </p:cNvPr>
          <p:cNvSpPr txBox="1">
            <a:spLocks/>
          </p:cNvSpPr>
          <p:nvPr userDrawn="1"/>
        </p:nvSpPr>
        <p:spPr>
          <a:xfrm>
            <a:off x="885825" y="1791310"/>
            <a:ext cx="6943725" cy="3295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1800" b="0" i="0">
                <a:solidFill>
                  <a:schemeClr val="bg1"/>
                </a:solidFill>
                <a:effectLst/>
                <a:latin typeface="Source Sans Pro" panose="020B0503030403020204" pitchFamily="34" charset="0"/>
                <a:ea typeface="Source Sans Pro" panose="020B0503030403020204" pitchFamily="34" charset="0"/>
              </a:rPr>
              <a:t>Integer </a:t>
            </a:r>
            <a:r>
              <a:rPr lang="en-IE" sz="1800" b="0" i="0" err="1">
                <a:solidFill>
                  <a:schemeClr val="bg1"/>
                </a:solidFill>
                <a:effectLst/>
                <a:latin typeface="Source Sans Pro" panose="020B0503030403020204" pitchFamily="34" charset="0"/>
                <a:ea typeface="Source Sans Pro" panose="020B0503030403020204" pitchFamily="34" charset="0"/>
              </a:rPr>
              <a:t>faucibus</a:t>
            </a:r>
            <a:r>
              <a:rPr lang="en-IE" sz="1800" b="0" i="0">
                <a:solidFill>
                  <a:schemeClr val="bg1"/>
                </a:solidFill>
                <a:effectLst/>
                <a:latin typeface="Source Sans Pro" panose="020B0503030403020204" pitchFamily="34" charset="0"/>
                <a:ea typeface="Source Sans Pro" panose="020B0503030403020204" pitchFamily="34" charset="0"/>
              </a:rPr>
              <a:t> fermentum </a:t>
            </a:r>
            <a:r>
              <a:rPr lang="en-IE" sz="1800" b="0" i="0" err="1">
                <a:solidFill>
                  <a:schemeClr val="bg1"/>
                </a:solidFill>
                <a:effectLst/>
                <a:latin typeface="Source Sans Pro" panose="020B0503030403020204" pitchFamily="34" charset="0"/>
                <a:ea typeface="Source Sans Pro" panose="020B0503030403020204" pitchFamily="34" charset="0"/>
              </a:rPr>
              <a:t>dapibus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Suspendisse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lacus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neque</a:t>
            </a:r>
            <a:r>
              <a:rPr lang="en-IE" sz="1800" b="0" i="0">
                <a:solidFill>
                  <a:schemeClr val="bg1"/>
                </a:solidFill>
                <a:effectLst/>
                <a:latin typeface="Source Sans Pro" panose="020B0503030403020204" pitchFamily="34" charset="0"/>
                <a:ea typeface="Source Sans Pro" panose="020B0503030403020204" pitchFamily="34" charset="0"/>
              </a:rPr>
              <a:t>. Ut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viverra</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arcu</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Pellentesque</a:t>
            </a:r>
            <a:r>
              <a:rPr lang="en-IE" sz="1800" b="0" i="0">
                <a:solidFill>
                  <a:schemeClr val="bg1"/>
                </a:solidFill>
                <a:effectLst/>
                <a:latin typeface="Source Sans Pro" panose="020B0503030403020204" pitchFamily="34" charset="0"/>
                <a:ea typeface="Source Sans Pro" panose="020B0503030403020204" pitchFamily="34" charset="0"/>
              </a:rPr>
              <a:t> sit </a:t>
            </a:r>
            <a:r>
              <a:rPr lang="en-IE" sz="1800" b="0" i="0" err="1">
                <a:solidFill>
                  <a:schemeClr val="bg1"/>
                </a:solidFill>
                <a:effectLst/>
                <a:latin typeface="Source Sans Pro" panose="020B0503030403020204" pitchFamily="34" charset="0"/>
                <a:ea typeface="Source Sans Pro" panose="020B0503030403020204" pitchFamily="34" charset="0"/>
              </a:rPr>
              <a:t>amet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consectetur</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et </a:t>
            </a:r>
            <a:r>
              <a:rPr lang="en-IE" sz="1800" b="0" i="0" err="1">
                <a:solidFill>
                  <a:schemeClr val="bg1"/>
                </a:solidFill>
                <a:effectLst/>
                <a:latin typeface="Source Sans Pro" panose="020B0503030403020204" pitchFamily="34" charset="0"/>
                <a:ea typeface="Source Sans Pro" panose="020B0503030403020204" pitchFamily="34" charset="0"/>
              </a:rPr>
              <a:t>molestie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nunc</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Sed</a:t>
            </a:r>
            <a:r>
              <a:rPr lang="en-IE" sz="1800" b="0" i="0">
                <a:solidFill>
                  <a:schemeClr val="bg1"/>
                </a:solidFill>
                <a:effectLst/>
                <a:latin typeface="Source Sans Pro" panose="020B0503030403020204" pitchFamily="34" charset="0"/>
                <a:ea typeface="Source Sans Pro" panose="020B0503030403020204" pitchFamily="34" charset="0"/>
              </a:rPr>
              <a:t> tempus ex id </a:t>
            </a:r>
            <a:r>
              <a:rPr lang="en-IE" sz="1800" b="0" i="0" err="1">
                <a:solidFill>
                  <a:schemeClr val="bg1"/>
                </a:solidFill>
                <a:effectLst/>
                <a:latin typeface="Source Sans Pro" panose="020B0503030403020204" pitchFamily="34" charset="0"/>
                <a:ea typeface="Source Sans Pro" panose="020B0503030403020204" pitchFamily="34" charset="0"/>
              </a:rPr>
              <a:t>justo</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lobortis</a:t>
            </a:r>
            <a:r>
              <a:rPr lang="en-IE" sz="1800" b="0" i="0">
                <a:solidFill>
                  <a:schemeClr val="bg1"/>
                </a:solidFill>
                <a:effectLst/>
                <a:latin typeface="Source Sans Pro" panose="020B0503030403020204" pitchFamily="34" charset="0"/>
                <a:ea typeface="Source Sans Pro" panose="020B0503030403020204" pitchFamily="34" charset="0"/>
              </a:rPr>
              <a:t> porta. Duis pharetra </a:t>
            </a:r>
            <a:r>
              <a:rPr lang="en-IE" sz="1800" b="0" i="0" err="1">
                <a:solidFill>
                  <a:schemeClr val="bg1"/>
                </a:solidFill>
                <a:effectLst/>
                <a:latin typeface="Source Sans Pro" panose="020B0503030403020204" pitchFamily="34" charset="0"/>
                <a:ea typeface="Source Sans Pro" panose="020B0503030403020204" pitchFamily="34" charset="0"/>
              </a:rPr>
              <a:t>velit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eget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metus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mattis</a:t>
            </a:r>
            <a:r>
              <a:rPr lang="en-IE" sz="1800" b="0" i="0">
                <a:solidFill>
                  <a:schemeClr val="bg1"/>
                </a:solidFill>
                <a:effectLst/>
                <a:latin typeface="Source Sans Pro" panose="020B0503030403020204" pitchFamily="34" charset="0"/>
                <a:ea typeface="Source Sans Pro" panose="020B0503030403020204" pitchFamily="34" charset="0"/>
              </a:rPr>
              <a:t>, id </a:t>
            </a:r>
            <a:r>
              <a:rPr lang="en-IE" sz="1800" b="0" i="0" err="1">
                <a:solidFill>
                  <a:schemeClr val="bg1"/>
                </a:solidFill>
                <a:effectLst/>
                <a:latin typeface="Source Sans Pro" panose="020B0503030403020204" pitchFamily="34" charset="0"/>
                <a:ea typeface="Source Sans Pro" panose="020B0503030403020204" pitchFamily="34" charset="0"/>
              </a:rPr>
              <a:t>varius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diam</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accumsan</a:t>
            </a:r>
            <a:r>
              <a:rPr lang="en-IE" sz="1800" b="0" i="0">
                <a:solidFill>
                  <a:schemeClr val="bg1"/>
                </a:solidFill>
                <a:effectLst/>
                <a:latin typeface="Source Sans Pro" panose="020B0503030403020204" pitchFamily="34" charset="0"/>
                <a:ea typeface="Source Sans Pro" panose="020B0503030403020204" pitchFamily="34" charset="0"/>
              </a:rPr>
              <a:t>. Morbi </a:t>
            </a:r>
            <a:r>
              <a:rPr lang="en-IE" sz="1800" b="0" i="0" err="1">
                <a:solidFill>
                  <a:schemeClr val="bg1"/>
                </a:solidFill>
                <a:effectLst/>
                <a:latin typeface="Source Sans Pro" panose="020B0503030403020204" pitchFamily="34" charset="0"/>
                <a:ea typeface="Source Sans Pro" panose="020B0503030403020204" pitchFamily="34" charset="0"/>
              </a:rPr>
              <a:t>vulputate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posuere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a </a:t>
            </a:r>
            <a:r>
              <a:rPr lang="en-IE" sz="1800" b="0" i="0" err="1">
                <a:solidFill>
                  <a:schemeClr val="bg1"/>
                </a:solidFill>
                <a:effectLst/>
                <a:latin typeface="Source Sans Pro" panose="020B0503030403020204" pitchFamily="34" charset="0"/>
                <a:ea typeface="Source Sans Pro" panose="020B0503030403020204" pitchFamily="34" charset="0"/>
              </a:rPr>
              <a:t>finibus</a:t>
            </a:r>
            <a:r>
              <a:rPr lang="en-IE" sz="1800" b="0" i="0">
                <a:solidFill>
                  <a:schemeClr val="bg1"/>
                </a:solidFill>
                <a:effectLst/>
                <a:latin typeface="Source Sans Pro" panose="020B0503030403020204" pitchFamily="34" charset="0"/>
                <a:ea typeface="Source Sans Pro" panose="020B0503030403020204" pitchFamily="34" charset="0"/>
              </a:rPr>
              <a:t>.</a:t>
            </a:r>
          </a:p>
          <a:p>
            <a:pPr algn="l"/>
            <a:endParaRPr lang="en-IE" sz="1800">
              <a:solidFill>
                <a:schemeClr val="bg1"/>
              </a:solidFill>
              <a:latin typeface="Source Sans Pro" panose="020B0503030403020204" pitchFamily="34" charset="0"/>
              <a:ea typeface="Source Sans Pro" panose="020B0503030403020204" pitchFamily="34" charset="0"/>
            </a:endParaRPr>
          </a:p>
          <a:p>
            <a:pPr algn="l"/>
            <a:r>
              <a:rPr lang="en-IE" sz="1800" b="0" i="0">
                <a:solidFill>
                  <a:schemeClr val="bg1"/>
                </a:solidFill>
                <a:effectLst/>
                <a:latin typeface="Source Sans Pro" panose="020B0503030403020204" pitchFamily="34" charset="0"/>
                <a:ea typeface="Source Sans Pro" panose="020B0503030403020204" pitchFamily="34" charset="0"/>
              </a:rPr>
              <a:t>Integer </a:t>
            </a:r>
            <a:r>
              <a:rPr lang="en-IE" sz="1800" b="0" i="0" err="1">
                <a:solidFill>
                  <a:schemeClr val="bg1"/>
                </a:solidFill>
                <a:effectLst/>
                <a:latin typeface="Source Sans Pro" panose="020B0503030403020204" pitchFamily="34" charset="0"/>
                <a:ea typeface="Source Sans Pro" panose="020B0503030403020204" pitchFamily="34" charset="0"/>
              </a:rPr>
              <a:t>faucibus</a:t>
            </a:r>
            <a:r>
              <a:rPr lang="en-IE" sz="1800" b="0" i="0">
                <a:solidFill>
                  <a:schemeClr val="bg1"/>
                </a:solidFill>
                <a:effectLst/>
                <a:latin typeface="Source Sans Pro" panose="020B0503030403020204" pitchFamily="34" charset="0"/>
                <a:ea typeface="Source Sans Pro" panose="020B0503030403020204" pitchFamily="34" charset="0"/>
              </a:rPr>
              <a:t> fermentum </a:t>
            </a:r>
            <a:r>
              <a:rPr lang="en-IE" sz="1800" b="0" i="0" err="1">
                <a:solidFill>
                  <a:schemeClr val="bg1"/>
                </a:solidFill>
                <a:effectLst/>
                <a:latin typeface="Source Sans Pro" panose="020B0503030403020204" pitchFamily="34" charset="0"/>
                <a:ea typeface="Source Sans Pro" panose="020B0503030403020204" pitchFamily="34" charset="0"/>
              </a:rPr>
              <a:t>dapibus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Suspendisse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lacus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neque</a:t>
            </a:r>
            <a:r>
              <a:rPr lang="en-IE" sz="1800" b="0" i="0">
                <a:solidFill>
                  <a:schemeClr val="bg1"/>
                </a:solidFill>
                <a:effectLst/>
                <a:latin typeface="Source Sans Pro" panose="020B0503030403020204" pitchFamily="34" charset="0"/>
                <a:ea typeface="Source Sans Pro" panose="020B0503030403020204" pitchFamily="34" charset="0"/>
              </a:rPr>
              <a:t>. Ut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viverra</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arcu</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Pellentesque</a:t>
            </a:r>
            <a:r>
              <a:rPr lang="en-IE" sz="1800" b="0" i="0">
                <a:solidFill>
                  <a:schemeClr val="bg1"/>
                </a:solidFill>
                <a:effectLst/>
                <a:latin typeface="Source Sans Pro" panose="020B0503030403020204" pitchFamily="34" charset="0"/>
                <a:ea typeface="Source Sans Pro" panose="020B0503030403020204" pitchFamily="34" charset="0"/>
              </a:rPr>
              <a:t> sit </a:t>
            </a:r>
            <a:r>
              <a:rPr lang="en-IE" sz="1800" b="0" i="0" err="1">
                <a:solidFill>
                  <a:schemeClr val="bg1"/>
                </a:solidFill>
                <a:effectLst/>
                <a:latin typeface="Source Sans Pro" panose="020B0503030403020204" pitchFamily="34" charset="0"/>
                <a:ea typeface="Source Sans Pro" panose="020B0503030403020204" pitchFamily="34" charset="0"/>
              </a:rPr>
              <a:t>amet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consectetur</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et </a:t>
            </a:r>
            <a:r>
              <a:rPr lang="en-IE" sz="1800" b="0" i="0" err="1">
                <a:solidFill>
                  <a:schemeClr val="bg1"/>
                </a:solidFill>
                <a:effectLst/>
                <a:latin typeface="Source Sans Pro" panose="020B0503030403020204" pitchFamily="34" charset="0"/>
                <a:ea typeface="Source Sans Pro" panose="020B0503030403020204" pitchFamily="34" charset="0"/>
              </a:rPr>
              <a:t>molestie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nunc</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Sed</a:t>
            </a:r>
            <a:r>
              <a:rPr lang="en-IE" sz="1800" b="0" i="0">
                <a:solidFill>
                  <a:schemeClr val="bg1"/>
                </a:solidFill>
                <a:effectLst/>
                <a:latin typeface="Source Sans Pro" panose="020B0503030403020204" pitchFamily="34" charset="0"/>
                <a:ea typeface="Source Sans Pro" panose="020B0503030403020204" pitchFamily="34" charset="0"/>
              </a:rPr>
              <a:t> tempus ex id </a:t>
            </a:r>
            <a:r>
              <a:rPr lang="en-IE" sz="1800" b="0" i="0" err="1">
                <a:solidFill>
                  <a:schemeClr val="bg1"/>
                </a:solidFill>
                <a:effectLst/>
                <a:latin typeface="Source Sans Pro" panose="020B0503030403020204" pitchFamily="34" charset="0"/>
                <a:ea typeface="Source Sans Pro" panose="020B0503030403020204" pitchFamily="34" charset="0"/>
              </a:rPr>
              <a:t>justo</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lobortis</a:t>
            </a:r>
            <a:r>
              <a:rPr lang="en-IE" sz="1800" b="0" i="0">
                <a:solidFill>
                  <a:schemeClr val="bg1"/>
                </a:solidFill>
                <a:effectLst/>
                <a:latin typeface="Source Sans Pro" panose="020B0503030403020204" pitchFamily="34" charset="0"/>
                <a:ea typeface="Source Sans Pro" panose="020B0503030403020204" pitchFamily="34" charset="0"/>
              </a:rPr>
              <a:t> porta. Duis pharetra </a:t>
            </a:r>
            <a:r>
              <a:rPr lang="en-IE" sz="1800" b="0" i="0" err="1">
                <a:solidFill>
                  <a:schemeClr val="bg1"/>
                </a:solidFill>
                <a:effectLst/>
                <a:latin typeface="Source Sans Pro" panose="020B0503030403020204" pitchFamily="34" charset="0"/>
                <a:ea typeface="Source Sans Pro" panose="020B0503030403020204" pitchFamily="34" charset="0"/>
              </a:rPr>
              <a:t>velit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eget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metus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mattis</a:t>
            </a:r>
            <a:r>
              <a:rPr lang="en-IE" sz="1800" b="0" i="0">
                <a:solidFill>
                  <a:schemeClr val="bg1"/>
                </a:solidFill>
                <a:effectLst/>
                <a:latin typeface="Source Sans Pro" panose="020B0503030403020204" pitchFamily="34" charset="0"/>
                <a:ea typeface="Source Sans Pro" panose="020B0503030403020204" pitchFamily="34" charset="0"/>
              </a:rPr>
              <a:t>, id </a:t>
            </a:r>
            <a:r>
              <a:rPr lang="en-IE" sz="1800" b="0" i="0" err="1">
                <a:solidFill>
                  <a:schemeClr val="bg1"/>
                </a:solidFill>
                <a:effectLst/>
                <a:latin typeface="Source Sans Pro" panose="020B0503030403020204" pitchFamily="34" charset="0"/>
                <a:ea typeface="Source Sans Pro" panose="020B0503030403020204" pitchFamily="34" charset="0"/>
              </a:rPr>
              <a:t>varius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diam</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accumsan</a:t>
            </a:r>
            <a:r>
              <a:rPr lang="en-IE" sz="1800" b="0" i="0">
                <a:solidFill>
                  <a:schemeClr val="bg1"/>
                </a:solidFill>
                <a:effectLst/>
                <a:latin typeface="Source Sans Pro" panose="020B0503030403020204" pitchFamily="34" charset="0"/>
                <a:ea typeface="Source Sans Pro" panose="020B0503030403020204" pitchFamily="34" charset="0"/>
              </a:rPr>
              <a:t>. Morbi </a:t>
            </a:r>
            <a:r>
              <a:rPr lang="en-IE" sz="1800" b="0" i="0" err="1">
                <a:solidFill>
                  <a:schemeClr val="bg1"/>
                </a:solidFill>
                <a:effectLst/>
                <a:latin typeface="Source Sans Pro" panose="020B0503030403020204" pitchFamily="34" charset="0"/>
                <a:ea typeface="Source Sans Pro" panose="020B0503030403020204" pitchFamily="34" charset="0"/>
              </a:rPr>
              <a:t>vulputate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posuere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a </a:t>
            </a:r>
            <a:r>
              <a:rPr lang="en-IE" sz="1800" b="0" i="0" err="1">
                <a:solidFill>
                  <a:schemeClr val="bg1"/>
                </a:solidFill>
                <a:effectLst/>
                <a:latin typeface="Source Sans Pro" panose="020B0503030403020204" pitchFamily="34" charset="0"/>
                <a:ea typeface="Source Sans Pro" panose="020B0503030403020204" pitchFamily="34" charset="0"/>
              </a:rPr>
              <a:t>finibus</a:t>
            </a:r>
            <a:r>
              <a:rPr lang="en-IE" sz="1800" b="0" i="0">
                <a:solidFill>
                  <a:schemeClr val="bg1"/>
                </a:solidFill>
                <a:effectLst/>
                <a:latin typeface="Source Sans Pro" panose="020B0503030403020204" pitchFamily="34" charset="0"/>
                <a:ea typeface="Source Sans Pro" panose="020B0503030403020204" pitchFamily="34" charset="0"/>
              </a:rPr>
              <a:t>.</a:t>
            </a:r>
            <a:endParaRPr lang="en-IE" sz="1800">
              <a:solidFill>
                <a:schemeClr val="bg1"/>
              </a:solidFill>
              <a:latin typeface="Source Sans Pro" panose="020B0503030403020204" pitchFamily="34" charset="0"/>
              <a:ea typeface="Source Sans Pro" panose="020B0503030403020204" pitchFamily="34" charset="0"/>
            </a:endParaRPr>
          </a:p>
          <a:p>
            <a:pPr algn="l"/>
            <a:endParaRPr lang="en-IE" sz="1800">
              <a:solidFill>
                <a:schemeClr val="bg1"/>
              </a:solidFill>
              <a:latin typeface="Source Sans Pro" panose="020B0503030403020204" pitchFamily="34" charset="0"/>
              <a:ea typeface="Source Sans Pro" panose="020B0503030403020204" pitchFamily="34" charset="0"/>
            </a:endParaRPr>
          </a:p>
        </p:txBody>
      </p:sp>
      <p:pic>
        <p:nvPicPr>
          <p:cNvPr id="8" name="Graphic 7">
            <a:extLst>
              <a:ext uri="{FF2B5EF4-FFF2-40B4-BE49-F238E27FC236}">
                <a16:creationId xmlns:a16="http://schemas.microsoft.com/office/drawing/2014/main" id="{4F9AA1E0-8391-2014-BF92-3494F3DD77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05912" y="2224088"/>
            <a:ext cx="2209005" cy="2409823"/>
          </a:xfrm>
          <a:prstGeom prst="rect">
            <a:avLst/>
          </a:prstGeom>
        </p:spPr>
      </p:pic>
      <p:cxnSp>
        <p:nvCxnSpPr>
          <p:cNvPr id="6" name="Straight Connector 5">
            <a:extLst>
              <a:ext uri="{FF2B5EF4-FFF2-40B4-BE49-F238E27FC236}">
                <a16:creationId xmlns:a16="http://schemas.microsoft.com/office/drawing/2014/main" id="{5B4C2DCF-C2AD-2A74-B7C5-3504922ECEB6}"/>
              </a:ext>
            </a:extLst>
          </p:cNvPr>
          <p:cNvCxnSpPr/>
          <p:nvPr userDrawn="1"/>
        </p:nvCxnSpPr>
        <p:spPr>
          <a:xfrm>
            <a:off x="781050" y="6149502"/>
            <a:ext cx="8286750" cy="0"/>
          </a:xfrm>
          <a:prstGeom prst="line">
            <a:avLst/>
          </a:prstGeom>
          <a:ln w="19050">
            <a:solidFill>
              <a:srgbClr val="54C4C7"/>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AAA07F86-3343-2ED4-E3A1-3CBDBFA63E84}"/>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Source Sans Pro" panose="020B0503030403020204" pitchFamily="34" charset="0"/>
                <a:ea typeface="Source Sans Pro" panose="020B0503030403020204" pitchFamily="34" charset="0"/>
              </a:rPr>
              <a:t>www.southeastenergy.ie</a:t>
            </a:r>
            <a:endParaRPr lang="en-IE" sz="1200">
              <a:solidFill>
                <a:schemeClr val="bg1"/>
              </a:solidFill>
              <a:latin typeface="Source Sans Pro" panose="020B0503030403020204" pitchFamily="34" charset="0"/>
              <a:ea typeface="Source Sans Pro" panose="020B0503030403020204" pitchFamily="34" charset="0"/>
            </a:endParaRPr>
          </a:p>
        </p:txBody>
      </p:sp>
      <p:pic>
        <p:nvPicPr>
          <p:cNvPr id="11" name="Graphic 9">
            <a:extLst>
              <a:ext uri="{FF2B5EF4-FFF2-40B4-BE49-F238E27FC236}">
                <a16:creationId xmlns:a16="http://schemas.microsoft.com/office/drawing/2014/main" id="{5AE400E1-0853-3E1A-6B4C-8DE34663F42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25000" y="5729545"/>
            <a:ext cx="2401957" cy="847090"/>
          </a:xfrm>
          <a:prstGeom prst="rect">
            <a:avLst/>
          </a:prstGeom>
        </p:spPr>
      </p:pic>
    </p:spTree>
    <p:extLst>
      <p:ext uri="{BB962C8B-B14F-4D97-AF65-F5344CB8AC3E}">
        <p14:creationId xmlns:p14="http://schemas.microsoft.com/office/powerpoint/2010/main" val="275974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54C4C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E8D3-9EAA-17E8-A339-4D79AF4430D2}"/>
              </a:ext>
            </a:extLst>
          </p:cNvPr>
          <p:cNvSpPr>
            <a:spLocks noGrp="1"/>
          </p:cNvSpPr>
          <p:nvPr>
            <p:ph type="title"/>
          </p:nvPr>
        </p:nvSpPr>
        <p:spPr/>
        <p:txBody>
          <a:bodyPr>
            <a:normAutofit/>
          </a:bodyPr>
          <a:lstStyle>
            <a:lvl1pPr>
              <a:defRPr sz="3600" b="1">
                <a:solidFill>
                  <a:schemeClr val="bg1"/>
                </a:solidFill>
              </a:defRPr>
            </a:lvl1pPr>
          </a:lstStyle>
          <a:p>
            <a:r>
              <a:rPr lang="en-US"/>
              <a:t>Click to edit Master title style</a:t>
            </a:r>
            <a:endParaRPr lang="en-IE"/>
          </a:p>
        </p:txBody>
      </p:sp>
      <p:sp>
        <p:nvSpPr>
          <p:cNvPr id="4" name="Footer Placeholder 3">
            <a:extLst>
              <a:ext uri="{FF2B5EF4-FFF2-40B4-BE49-F238E27FC236}">
                <a16:creationId xmlns:a16="http://schemas.microsoft.com/office/drawing/2014/main" id="{C87498B9-F1C3-C069-33C5-C47FFE90646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F53D4C5-FDFF-B07B-7317-FA1EE3A3AB24}"/>
              </a:ext>
            </a:extLst>
          </p:cNvPr>
          <p:cNvSpPr>
            <a:spLocks noGrp="1"/>
          </p:cNvSpPr>
          <p:nvPr>
            <p:ph type="sldNum" sz="quarter" idx="12"/>
          </p:nvPr>
        </p:nvSpPr>
        <p:spPr/>
        <p:txBody>
          <a:bodyPr/>
          <a:lstStyle/>
          <a:p>
            <a:fld id="{99743D01-F1C0-497A-9EC7-4A910DC2CCF4}" type="slidenum">
              <a:rPr lang="en-IE" smtClean="0"/>
              <a:t>‹#›</a:t>
            </a:fld>
            <a:endParaRPr lang="en-IE"/>
          </a:p>
        </p:txBody>
      </p:sp>
      <p:sp>
        <p:nvSpPr>
          <p:cNvPr id="7" name="Subtitle 15">
            <a:extLst>
              <a:ext uri="{FF2B5EF4-FFF2-40B4-BE49-F238E27FC236}">
                <a16:creationId xmlns:a16="http://schemas.microsoft.com/office/drawing/2014/main" id="{3A0EE800-E36F-3048-A86B-EAFF21C4455D}"/>
              </a:ext>
            </a:extLst>
          </p:cNvPr>
          <p:cNvSpPr txBox="1">
            <a:spLocks/>
          </p:cNvSpPr>
          <p:nvPr userDrawn="1"/>
        </p:nvSpPr>
        <p:spPr>
          <a:xfrm>
            <a:off x="885825" y="1791310"/>
            <a:ext cx="6943725" cy="3295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1800" b="0" i="0">
                <a:solidFill>
                  <a:schemeClr val="bg1"/>
                </a:solidFill>
                <a:effectLst/>
                <a:latin typeface="Source Sans Pro" panose="020B0503030403020204" pitchFamily="34" charset="0"/>
                <a:ea typeface="Source Sans Pro" panose="020B0503030403020204" pitchFamily="34" charset="0"/>
              </a:rPr>
              <a:t>Integer </a:t>
            </a:r>
            <a:r>
              <a:rPr lang="en-IE" sz="1800" b="0" i="0" err="1">
                <a:solidFill>
                  <a:schemeClr val="bg1"/>
                </a:solidFill>
                <a:effectLst/>
                <a:latin typeface="Source Sans Pro" panose="020B0503030403020204" pitchFamily="34" charset="0"/>
                <a:ea typeface="Source Sans Pro" panose="020B0503030403020204" pitchFamily="34" charset="0"/>
              </a:rPr>
              <a:t>faucibus</a:t>
            </a:r>
            <a:r>
              <a:rPr lang="en-IE" sz="1800" b="0" i="0">
                <a:solidFill>
                  <a:schemeClr val="bg1"/>
                </a:solidFill>
                <a:effectLst/>
                <a:latin typeface="Source Sans Pro" panose="020B0503030403020204" pitchFamily="34" charset="0"/>
                <a:ea typeface="Source Sans Pro" panose="020B0503030403020204" pitchFamily="34" charset="0"/>
              </a:rPr>
              <a:t> fermentum </a:t>
            </a:r>
            <a:r>
              <a:rPr lang="en-IE" sz="1800" b="0" i="0" err="1">
                <a:solidFill>
                  <a:schemeClr val="bg1"/>
                </a:solidFill>
                <a:effectLst/>
                <a:latin typeface="Source Sans Pro" panose="020B0503030403020204" pitchFamily="34" charset="0"/>
                <a:ea typeface="Source Sans Pro" panose="020B0503030403020204" pitchFamily="34" charset="0"/>
              </a:rPr>
              <a:t>dapibus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Suspendisse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lacus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neque</a:t>
            </a:r>
            <a:r>
              <a:rPr lang="en-IE" sz="1800" b="0" i="0">
                <a:solidFill>
                  <a:schemeClr val="bg1"/>
                </a:solidFill>
                <a:effectLst/>
                <a:latin typeface="Source Sans Pro" panose="020B0503030403020204" pitchFamily="34" charset="0"/>
                <a:ea typeface="Source Sans Pro" panose="020B0503030403020204" pitchFamily="34" charset="0"/>
              </a:rPr>
              <a:t>. Ut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viverra</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arcu</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Pellentesque</a:t>
            </a:r>
            <a:r>
              <a:rPr lang="en-IE" sz="1800" b="0" i="0">
                <a:solidFill>
                  <a:schemeClr val="bg1"/>
                </a:solidFill>
                <a:effectLst/>
                <a:latin typeface="Source Sans Pro" panose="020B0503030403020204" pitchFamily="34" charset="0"/>
                <a:ea typeface="Source Sans Pro" panose="020B0503030403020204" pitchFamily="34" charset="0"/>
              </a:rPr>
              <a:t> sit </a:t>
            </a:r>
            <a:r>
              <a:rPr lang="en-IE" sz="1800" b="0" i="0" err="1">
                <a:solidFill>
                  <a:schemeClr val="bg1"/>
                </a:solidFill>
                <a:effectLst/>
                <a:latin typeface="Source Sans Pro" panose="020B0503030403020204" pitchFamily="34" charset="0"/>
                <a:ea typeface="Source Sans Pro" panose="020B0503030403020204" pitchFamily="34" charset="0"/>
              </a:rPr>
              <a:t>amet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consectetur</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et </a:t>
            </a:r>
            <a:r>
              <a:rPr lang="en-IE" sz="1800" b="0" i="0" err="1">
                <a:solidFill>
                  <a:schemeClr val="bg1"/>
                </a:solidFill>
                <a:effectLst/>
                <a:latin typeface="Source Sans Pro" panose="020B0503030403020204" pitchFamily="34" charset="0"/>
                <a:ea typeface="Source Sans Pro" panose="020B0503030403020204" pitchFamily="34" charset="0"/>
              </a:rPr>
              <a:t>molestie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nunc</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Sed</a:t>
            </a:r>
            <a:r>
              <a:rPr lang="en-IE" sz="1800" b="0" i="0">
                <a:solidFill>
                  <a:schemeClr val="bg1"/>
                </a:solidFill>
                <a:effectLst/>
                <a:latin typeface="Source Sans Pro" panose="020B0503030403020204" pitchFamily="34" charset="0"/>
                <a:ea typeface="Source Sans Pro" panose="020B0503030403020204" pitchFamily="34" charset="0"/>
              </a:rPr>
              <a:t> tempus ex id </a:t>
            </a:r>
            <a:r>
              <a:rPr lang="en-IE" sz="1800" b="0" i="0" err="1">
                <a:solidFill>
                  <a:schemeClr val="bg1"/>
                </a:solidFill>
                <a:effectLst/>
                <a:latin typeface="Source Sans Pro" panose="020B0503030403020204" pitchFamily="34" charset="0"/>
                <a:ea typeface="Source Sans Pro" panose="020B0503030403020204" pitchFamily="34" charset="0"/>
              </a:rPr>
              <a:t>justo</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lobortis</a:t>
            </a:r>
            <a:r>
              <a:rPr lang="en-IE" sz="1800" b="0" i="0">
                <a:solidFill>
                  <a:schemeClr val="bg1"/>
                </a:solidFill>
                <a:effectLst/>
                <a:latin typeface="Source Sans Pro" panose="020B0503030403020204" pitchFamily="34" charset="0"/>
                <a:ea typeface="Source Sans Pro" panose="020B0503030403020204" pitchFamily="34" charset="0"/>
              </a:rPr>
              <a:t> porta. Duis pharetra </a:t>
            </a:r>
            <a:r>
              <a:rPr lang="en-IE" sz="1800" b="0" i="0" err="1">
                <a:solidFill>
                  <a:schemeClr val="bg1"/>
                </a:solidFill>
                <a:effectLst/>
                <a:latin typeface="Source Sans Pro" panose="020B0503030403020204" pitchFamily="34" charset="0"/>
                <a:ea typeface="Source Sans Pro" panose="020B0503030403020204" pitchFamily="34" charset="0"/>
              </a:rPr>
              <a:t>velit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eget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metus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mattis</a:t>
            </a:r>
            <a:r>
              <a:rPr lang="en-IE" sz="1800" b="0" i="0">
                <a:solidFill>
                  <a:schemeClr val="bg1"/>
                </a:solidFill>
                <a:effectLst/>
                <a:latin typeface="Source Sans Pro" panose="020B0503030403020204" pitchFamily="34" charset="0"/>
                <a:ea typeface="Source Sans Pro" panose="020B0503030403020204" pitchFamily="34" charset="0"/>
              </a:rPr>
              <a:t>, id </a:t>
            </a:r>
            <a:r>
              <a:rPr lang="en-IE" sz="1800" b="0" i="0" err="1">
                <a:solidFill>
                  <a:schemeClr val="bg1"/>
                </a:solidFill>
                <a:effectLst/>
                <a:latin typeface="Source Sans Pro" panose="020B0503030403020204" pitchFamily="34" charset="0"/>
                <a:ea typeface="Source Sans Pro" panose="020B0503030403020204" pitchFamily="34" charset="0"/>
              </a:rPr>
              <a:t>varius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diam</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accumsan</a:t>
            </a:r>
            <a:r>
              <a:rPr lang="en-IE" sz="1800" b="0" i="0">
                <a:solidFill>
                  <a:schemeClr val="bg1"/>
                </a:solidFill>
                <a:effectLst/>
                <a:latin typeface="Source Sans Pro" panose="020B0503030403020204" pitchFamily="34" charset="0"/>
                <a:ea typeface="Source Sans Pro" panose="020B0503030403020204" pitchFamily="34" charset="0"/>
              </a:rPr>
              <a:t>. Morbi </a:t>
            </a:r>
            <a:r>
              <a:rPr lang="en-IE" sz="1800" b="0" i="0" err="1">
                <a:solidFill>
                  <a:schemeClr val="bg1"/>
                </a:solidFill>
                <a:effectLst/>
                <a:latin typeface="Source Sans Pro" panose="020B0503030403020204" pitchFamily="34" charset="0"/>
                <a:ea typeface="Source Sans Pro" panose="020B0503030403020204" pitchFamily="34" charset="0"/>
              </a:rPr>
              <a:t>vulputate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posuere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a </a:t>
            </a:r>
            <a:r>
              <a:rPr lang="en-IE" sz="1800" b="0" i="0" err="1">
                <a:solidFill>
                  <a:schemeClr val="bg1"/>
                </a:solidFill>
                <a:effectLst/>
                <a:latin typeface="Source Sans Pro" panose="020B0503030403020204" pitchFamily="34" charset="0"/>
                <a:ea typeface="Source Sans Pro" panose="020B0503030403020204" pitchFamily="34" charset="0"/>
              </a:rPr>
              <a:t>finibus</a:t>
            </a:r>
            <a:r>
              <a:rPr lang="en-IE" sz="1800" b="0" i="0">
                <a:solidFill>
                  <a:schemeClr val="bg1"/>
                </a:solidFill>
                <a:effectLst/>
                <a:latin typeface="Source Sans Pro" panose="020B0503030403020204" pitchFamily="34" charset="0"/>
                <a:ea typeface="Source Sans Pro" panose="020B0503030403020204" pitchFamily="34" charset="0"/>
              </a:rPr>
              <a:t>.</a:t>
            </a:r>
          </a:p>
          <a:p>
            <a:pPr algn="l"/>
            <a:endParaRPr lang="en-IE" sz="1800">
              <a:solidFill>
                <a:schemeClr val="bg1"/>
              </a:solidFill>
              <a:latin typeface="Source Sans Pro" panose="020B0503030403020204" pitchFamily="34" charset="0"/>
              <a:ea typeface="Source Sans Pro" panose="020B0503030403020204" pitchFamily="34" charset="0"/>
            </a:endParaRPr>
          </a:p>
          <a:p>
            <a:pPr algn="l"/>
            <a:r>
              <a:rPr lang="en-IE" sz="1800" b="0" i="0">
                <a:solidFill>
                  <a:schemeClr val="bg1"/>
                </a:solidFill>
                <a:effectLst/>
                <a:latin typeface="Source Sans Pro" panose="020B0503030403020204" pitchFamily="34" charset="0"/>
                <a:ea typeface="Source Sans Pro" panose="020B0503030403020204" pitchFamily="34" charset="0"/>
              </a:rPr>
              <a:t>Integer </a:t>
            </a:r>
            <a:r>
              <a:rPr lang="en-IE" sz="1800" b="0" i="0" err="1">
                <a:solidFill>
                  <a:schemeClr val="bg1"/>
                </a:solidFill>
                <a:effectLst/>
                <a:latin typeface="Source Sans Pro" panose="020B0503030403020204" pitchFamily="34" charset="0"/>
                <a:ea typeface="Source Sans Pro" panose="020B0503030403020204" pitchFamily="34" charset="0"/>
              </a:rPr>
              <a:t>faucibus</a:t>
            </a:r>
            <a:r>
              <a:rPr lang="en-IE" sz="1800" b="0" i="0">
                <a:solidFill>
                  <a:schemeClr val="bg1"/>
                </a:solidFill>
                <a:effectLst/>
                <a:latin typeface="Source Sans Pro" panose="020B0503030403020204" pitchFamily="34" charset="0"/>
                <a:ea typeface="Source Sans Pro" panose="020B0503030403020204" pitchFamily="34" charset="0"/>
              </a:rPr>
              <a:t> fermentum </a:t>
            </a:r>
            <a:r>
              <a:rPr lang="en-IE" sz="1800" b="0" i="0" err="1">
                <a:solidFill>
                  <a:schemeClr val="bg1"/>
                </a:solidFill>
                <a:effectLst/>
                <a:latin typeface="Source Sans Pro" panose="020B0503030403020204" pitchFamily="34" charset="0"/>
                <a:ea typeface="Source Sans Pro" panose="020B0503030403020204" pitchFamily="34" charset="0"/>
              </a:rPr>
              <a:t>dapibus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Suspendisse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lacus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neque</a:t>
            </a:r>
            <a:r>
              <a:rPr lang="en-IE" sz="1800" b="0" i="0">
                <a:solidFill>
                  <a:schemeClr val="bg1"/>
                </a:solidFill>
                <a:effectLst/>
                <a:latin typeface="Source Sans Pro" panose="020B0503030403020204" pitchFamily="34" charset="0"/>
                <a:ea typeface="Source Sans Pro" panose="020B0503030403020204" pitchFamily="34" charset="0"/>
              </a:rPr>
              <a:t>. Ut </a:t>
            </a:r>
            <a:r>
              <a:rPr lang="en-IE" sz="1800" b="0" i="0" err="1">
                <a:solidFill>
                  <a:schemeClr val="bg1"/>
                </a:solidFill>
                <a:effectLst/>
                <a:latin typeface="Source Sans Pro" panose="020B0503030403020204" pitchFamily="34" charset="0"/>
                <a:ea typeface="Source Sans Pro" panose="020B0503030403020204" pitchFamily="34" charset="0"/>
              </a:rPr>
              <a:t>ut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viverra</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arcu</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Pellentesque</a:t>
            </a:r>
            <a:r>
              <a:rPr lang="en-IE" sz="1800" b="0" i="0">
                <a:solidFill>
                  <a:schemeClr val="bg1"/>
                </a:solidFill>
                <a:effectLst/>
                <a:latin typeface="Source Sans Pro" panose="020B0503030403020204" pitchFamily="34" charset="0"/>
                <a:ea typeface="Source Sans Pro" panose="020B0503030403020204" pitchFamily="34" charset="0"/>
              </a:rPr>
              <a:t> sit </a:t>
            </a:r>
            <a:r>
              <a:rPr lang="en-IE" sz="1800" b="0" i="0" err="1">
                <a:solidFill>
                  <a:schemeClr val="bg1"/>
                </a:solidFill>
                <a:effectLst/>
                <a:latin typeface="Source Sans Pro" panose="020B0503030403020204" pitchFamily="34" charset="0"/>
                <a:ea typeface="Source Sans Pro" panose="020B0503030403020204" pitchFamily="34" charset="0"/>
              </a:rPr>
              <a:t>amet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consectetur</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et </a:t>
            </a:r>
            <a:r>
              <a:rPr lang="en-IE" sz="1800" b="0" i="0" err="1">
                <a:solidFill>
                  <a:schemeClr val="bg1"/>
                </a:solidFill>
                <a:effectLst/>
                <a:latin typeface="Source Sans Pro" panose="020B0503030403020204" pitchFamily="34" charset="0"/>
                <a:ea typeface="Source Sans Pro" panose="020B0503030403020204" pitchFamily="34" charset="0"/>
              </a:rPr>
              <a:t>molestie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nunc</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Sed</a:t>
            </a:r>
            <a:r>
              <a:rPr lang="en-IE" sz="1800" b="0" i="0">
                <a:solidFill>
                  <a:schemeClr val="bg1"/>
                </a:solidFill>
                <a:effectLst/>
                <a:latin typeface="Source Sans Pro" panose="020B0503030403020204" pitchFamily="34" charset="0"/>
                <a:ea typeface="Source Sans Pro" panose="020B0503030403020204" pitchFamily="34" charset="0"/>
              </a:rPr>
              <a:t> tempus ex id </a:t>
            </a:r>
            <a:r>
              <a:rPr lang="en-IE" sz="1800" b="0" i="0" err="1">
                <a:solidFill>
                  <a:schemeClr val="bg1"/>
                </a:solidFill>
                <a:effectLst/>
                <a:latin typeface="Source Sans Pro" panose="020B0503030403020204" pitchFamily="34" charset="0"/>
                <a:ea typeface="Source Sans Pro" panose="020B0503030403020204" pitchFamily="34" charset="0"/>
              </a:rPr>
              <a:t>justo</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lobortis</a:t>
            </a:r>
            <a:r>
              <a:rPr lang="en-IE" sz="1800" b="0" i="0">
                <a:solidFill>
                  <a:schemeClr val="bg1"/>
                </a:solidFill>
                <a:effectLst/>
                <a:latin typeface="Source Sans Pro" panose="020B0503030403020204" pitchFamily="34" charset="0"/>
                <a:ea typeface="Source Sans Pro" panose="020B0503030403020204" pitchFamily="34" charset="0"/>
              </a:rPr>
              <a:t> porta. Duis pharetra </a:t>
            </a:r>
            <a:r>
              <a:rPr lang="en-IE" sz="1800" b="0" i="0" err="1">
                <a:solidFill>
                  <a:schemeClr val="bg1"/>
                </a:solidFill>
                <a:effectLst/>
                <a:latin typeface="Source Sans Pro" panose="020B0503030403020204" pitchFamily="34" charset="0"/>
                <a:ea typeface="Source Sans Pro" panose="020B0503030403020204" pitchFamily="34" charset="0"/>
              </a:rPr>
              <a:t>velit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eget</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metus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mattis</a:t>
            </a:r>
            <a:r>
              <a:rPr lang="en-IE" sz="1800" b="0" i="0">
                <a:solidFill>
                  <a:schemeClr val="bg1"/>
                </a:solidFill>
                <a:effectLst/>
                <a:latin typeface="Source Sans Pro" panose="020B0503030403020204" pitchFamily="34" charset="0"/>
                <a:ea typeface="Source Sans Pro" panose="020B0503030403020204" pitchFamily="34" charset="0"/>
              </a:rPr>
              <a:t>, id </a:t>
            </a:r>
            <a:r>
              <a:rPr lang="en-IE" sz="1800" b="0" i="0" err="1">
                <a:solidFill>
                  <a:schemeClr val="bg1"/>
                </a:solidFill>
                <a:effectLst/>
                <a:latin typeface="Source Sans Pro" panose="020B0503030403020204" pitchFamily="34" charset="0"/>
                <a:ea typeface="Source Sans Pro" panose="020B0503030403020204" pitchFamily="34" charset="0"/>
              </a:rPr>
              <a:t>varius</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diam</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accumsan</a:t>
            </a:r>
            <a:r>
              <a:rPr lang="en-IE" sz="1800" b="0" i="0">
                <a:solidFill>
                  <a:schemeClr val="bg1"/>
                </a:solidFill>
                <a:effectLst/>
                <a:latin typeface="Source Sans Pro" panose="020B0503030403020204" pitchFamily="34" charset="0"/>
                <a:ea typeface="Source Sans Pro" panose="020B0503030403020204" pitchFamily="34" charset="0"/>
              </a:rPr>
              <a:t>. Morbi </a:t>
            </a:r>
            <a:r>
              <a:rPr lang="en-IE" sz="1800" b="0" i="0" err="1">
                <a:solidFill>
                  <a:schemeClr val="bg1"/>
                </a:solidFill>
                <a:effectLst/>
                <a:latin typeface="Source Sans Pro" panose="020B0503030403020204" pitchFamily="34" charset="0"/>
                <a:ea typeface="Source Sans Pro" panose="020B0503030403020204" pitchFamily="34" charset="0"/>
              </a:rPr>
              <a:t>vulputate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posuere</a:t>
            </a:r>
            <a:r>
              <a:rPr lang="en-IE" sz="1800" b="0" i="0">
                <a:solidFill>
                  <a:schemeClr val="bg1"/>
                </a:solidFill>
                <a:effectLst/>
                <a:latin typeface="Source Sans Pro" panose="020B0503030403020204" pitchFamily="34" charset="0"/>
                <a:ea typeface="Source Sans Pro" panose="020B0503030403020204" pitchFamily="34" charset="0"/>
              </a:rPr>
              <a:t> </a:t>
            </a:r>
            <a:r>
              <a:rPr lang="en-IE" sz="1800" b="0" i="0" err="1">
                <a:solidFill>
                  <a:schemeClr val="bg1"/>
                </a:solidFill>
                <a:effectLst/>
                <a:latin typeface="Source Sans Pro" panose="020B0503030403020204" pitchFamily="34" charset="0"/>
                <a:ea typeface="Source Sans Pro" panose="020B0503030403020204" pitchFamily="34" charset="0"/>
              </a:rPr>
              <a:t>purus</a:t>
            </a:r>
            <a:r>
              <a:rPr lang="en-IE" sz="1800" b="0" i="0">
                <a:solidFill>
                  <a:schemeClr val="bg1"/>
                </a:solidFill>
                <a:effectLst/>
                <a:latin typeface="Source Sans Pro" panose="020B0503030403020204" pitchFamily="34" charset="0"/>
                <a:ea typeface="Source Sans Pro" panose="020B0503030403020204" pitchFamily="34" charset="0"/>
              </a:rPr>
              <a:t> a </a:t>
            </a:r>
            <a:r>
              <a:rPr lang="en-IE" sz="1800" b="0" i="0" err="1">
                <a:solidFill>
                  <a:schemeClr val="bg1"/>
                </a:solidFill>
                <a:effectLst/>
                <a:latin typeface="Source Sans Pro" panose="020B0503030403020204" pitchFamily="34" charset="0"/>
                <a:ea typeface="Source Sans Pro" panose="020B0503030403020204" pitchFamily="34" charset="0"/>
              </a:rPr>
              <a:t>finibus</a:t>
            </a:r>
            <a:r>
              <a:rPr lang="en-IE" sz="1800" b="0" i="0">
                <a:solidFill>
                  <a:schemeClr val="bg1"/>
                </a:solidFill>
                <a:effectLst/>
                <a:latin typeface="Source Sans Pro" panose="020B0503030403020204" pitchFamily="34" charset="0"/>
                <a:ea typeface="Source Sans Pro" panose="020B0503030403020204" pitchFamily="34" charset="0"/>
              </a:rPr>
              <a:t>.</a:t>
            </a:r>
            <a:endParaRPr lang="en-IE" sz="1800">
              <a:solidFill>
                <a:schemeClr val="bg1"/>
              </a:solidFill>
              <a:latin typeface="Source Sans Pro" panose="020B0503030403020204" pitchFamily="34" charset="0"/>
              <a:ea typeface="Source Sans Pro" panose="020B0503030403020204" pitchFamily="34" charset="0"/>
            </a:endParaRPr>
          </a:p>
          <a:p>
            <a:pPr algn="l"/>
            <a:endParaRPr lang="en-IE" sz="1800">
              <a:solidFill>
                <a:schemeClr val="bg1"/>
              </a:solidFill>
              <a:latin typeface="Source Sans Pro" panose="020B0503030403020204" pitchFamily="34" charset="0"/>
              <a:ea typeface="Source Sans Pro" panose="020B0503030403020204" pitchFamily="34" charset="0"/>
            </a:endParaRPr>
          </a:p>
        </p:txBody>
      </p:sp>
      <p:pic>
        <p:nvPicPr>
          <p:cNvPr id="6" name="Graphic 5">
            <a:extLst>
              <a:ext uri="{FF2B5EF4-FFF2-40B4-BE49-F238E27FC236}">
                <a16:creationId xmlns:a16="http://schemas.microsoft.com/office/drawing/2014/main" id="{12B8825E-02AA-891E-B4C0-60AD0BA309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4838" y="2452686"/>
            <a:ext cx="2195804" cy="1795464"/>
          </a:xfrm>
          <a:prstGeom prst="rect">
            <a:avLst/>
          </a:prstGeom>
        </p:spPr>
      </p:pic>
      <p:cxnSp>
        <p:nvCxnSpPr>
          <p:cNvPr id="9" name="Straight Connector 8">
            <a:extLst>
              <a:ext uri="{FF2B5EF4-FFF2-40B4-BE49-F238E27FC236}">
                <a16:creationId xmlns:a16="http://schemas.microsoft.com/office/drawing/2014/main" id="{3B838CFC-A61B-86EF-8035-1ABF2D576107}"/>
              </a:ext>
            </a:extLst>
          </p:cNvPr>
          <p:cNvCxnSpPr/>
          <p:nvPr userDrawn="1"/>
        </p:nvCxnSpPr>
        <p:spPr>
          <a:xfrm>
            <a:off x="781050" y="6149502"/>
            <a:ext cx="8286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1C4F2D6-438B-EBF8-4711-8B998227B97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25000" y="5729545"/>
            <a:ext cx="2401957" cy="847090"/>
          </a:xfrm>
          <a:prstGeom prst="rect">
            <a:avLst/>
          </a:prstGeom>
        </p:spPr>
      </p:pic>
      <p:sp>
        <p:nvSpPr>
          <p:cNvPr id="11" name="Subtitle 2">
            <a:extLst>
              <a:ext uri="{FF2B5EF4-FFF2-40B4-BE49-F238E27FC236}">
                <a16:creationId xmlns:a16="http://schemas.microsoft.com/office/drawing/2014/main" id="{9741308A-AB8A-BAAE-1E66-36CDAA14188F}"/>
              </a:ext>
            </a:extLst>
          </p:cNvPr>
          <p:cNvSpPr txBox="1">
            <a:spLocks/>
          </p:cNvSpPr>
          <p:nvPr userDrawn="1"/>
        </p:nvSpPr>
        <p:spPr>
          <a:xfrm>
            <a:off x="717961" y="6360171"/>
            <a:ext cx="3439235" cy="5048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Source Sans Pro" panose="020B0503030403020204" pitchFamily="34" charset="0"/>
                <a:ea typeface="Source Sans Pro" panose="020B0503030403020204" pitchFamily="34" charset="0"/>
              </a:rPr>
              <a:t>www.southeastenergy.ie</a:t>
            </a:r>
            <a:endParaRPr lang="en-IE" sz="120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8083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2AF82-84EC-8804-7B15-62D3AE52E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355BE60-9CB4-4DF8-B0F9-0AFD51BDF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AEC2053-58C8-B2D2-4898-3406CCD09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D9E59-AB21-4D02-A841-0F41029C9845}" type="datetimeFigureOut">
              <a:rPr lang="en-IE" smtClean="0"/>
              <a:t>16/05/2023</a:t>
            </a:fld>
            <a:endParaRPr lang="en-IE"/>
          </a:p>
        </p:txBody>
      </p:sp>
      <p:sp>
        <p:nvSpPr>
          <p:cNvPr id="5" name="Footer Placeholder 4">
            <a:extLst>
              <a:ext uri="{FF2B5EF4-FFF2-40B4-BE49-F238E27FC236}">
                <a16:creationId xmlns:a16="http://schemas.microsoft.com/office/drawing/2014/main" id="{D60BF36E-9C9C-441C-C4F5-80CDD702A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CF91B71-86D2-1BA7-84EA-E240ED3990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43D01-F1C0-497A-9EC7-4A910DC2CCF4}" type="slidenum">
              <a:rPr lang="en-IE" smtClean="0"/>
              <a:t>‹#›</a:t>
            </a:fld>
            <a:endParaRPr lang="en-IE"/>
          </a:p>
        </p:txBody>
      </p:sp>
    </p:spTree>
    <p:extLst>
      <p:ext uri="{BB962C8B-B14F-4D97-AF65-F5344CB8AC3E}">
        <p14:creationId xmlns:p14="http://schemas.microsoft.com/office/powerpoint/2010/main" val="316197389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0" r:id="rId3"/>
    <p:sldLayoutId id="2147483650" r:id="rId4"/>
    <p:sldLayoutId id="2147483655" r:id="rId5"/>
    <p:sldLayoutId id="2147483649" r:id="rId6"/>
    <p:sldLayoutId id="2147483654" r:id="rId7"/>
    <p:sldLayoutId id="2147483661" r:id="rId8"/>
    <p:sldLayoutId id="2147483662" r:id="rId9"/>
    <p:sldLayoutId id="2147483652" r:id="rId10"/>
    <p:sldLayoutId id="2147483653" r:id="rId11"/>
    <p:sldLayoutId id="2147483656" r:id="rId12"/>
    <p:sldLayoutId id="2147483657" r:id="rId13"/>
    <p:sldLayoutId id="2147483658" r:id="rId14"/>
    <p:sldLayoutId id="2147483659"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510D5-55D4-476E-9C49-6077C82BB20C}" type="datetimeFigureOut">
              <a:rPr lang="et-EE" smtClean="0"/>
              <a:t>16.05.2023</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2945C-1B34-4411-8C06-C300D78CA045}" type="slidenum">
              <a:rPr lang="et-EE" smtClean="0"/>
              <a:t>‹#›</a:t>
            </a:fld>
            <a:endParaRPr lang="et-EE"/>
          </a:p>
        </p:txBody>
      </p:sp>
    </p:spTree>
    <p:extLst>
      <p:ext uri="{BB962C8B-B14F-4D97-AF65-F5344CB8AC3E}">
        <p14:creationId xmlns:p14="http://schemas.microsoft.com/office/powerpoint/2010/main" val="27720574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hyperlink" Target="http://www.seai.ie/Your_Business/Triple_E_Product_Regist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hyperlink" Target="https://hes.seai.ie/GrantProcess/ContractorSearch.aspx"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bec@southeastenergy.i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southeastenergy.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7" name="Rectangle 103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Freeform: Shape 1036">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9" name="Right Triangle 103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ectangle 1040">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75961" y="962526"/>
            <a:ext cx="5384800" cy="3210689"/>
          </a:xfrm>
        </p:spPr>
        <p:txBody>
          <a:bodyPr anchor="b">
            <a:normAutofit/>
          </a:bodyPr>
          <a:lstStyle/>
          <a:p>
            <a:pPr algn="l"/>
            <a:br>
              <a:rPr lang="en-IE" sz="7200"/>
            </a:br>
            <a:r>
              <a:rPr lang="en-IE" sz="7200">
                <a:latin typeface="Calibri" panose="020F0502020204030204" pitchFamily="34" charset="0"/>
                <a:cs typeface="Calibri"/>
              </a:rPr>
              <a:t>Beneficiary Information</a:t>
            </a:r>
          </a:p>
        </p:txBody>
      </p:sp>
      <p:sp>
        <p:nvSpPr>
          <p:cNvPr id="3" name="Subtitle 2"/>
          <p:cNvSpPr>
            <a:spLocks noGrp="1"/>
          </p:cNvSpPr>
          <p:nvPr>
            <p:ph type="subTitle" idx="1"/>
          </p:nvPr>
        </p:nvSpPr>
        <p:spPr>
          <a:xfrm>
            <a:off x="5775960" y="4269463"/>
            <a:ext cx="4528245" cy="527028"/>
          </a:xfrm>
        </p:spPr>
        <p:txBody>
          <a:bodyPr anchor="t">
            <a:normAutofit/>
          </a:bodyPr>
          <a:lstStyle/>
          <a:p>
            <a:pPr algn="l"/>
            <a:r>
              <a:rPr lang="en-IE" sz="2000"/>
              <a:t>Community Energy Grants 2023</a:t>
            </a:r>
          </a:p>
        </p:txBody>
      </p:sp>
      <p:pic>
        <p:nvPicPr>
          <p:cNvPr id="6" name="Picture 5" descr="A picture containing text, font, graphics, logo&#10;&#10;Description automatically generated">
            <a:extLst>
              <a:ext uri="{FF2B5EF4-FFF2-40B4-BE49-F238E27FC236}">
                <a16:creationId xmlns:a16="http://schemas.microsoft.com/office/drawing/2014/main" id="{20D48B13-0F02-38E4-75DF-5B9CAC94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58" y="1727761"/>
            <a:ext cx="3510140" cy="1070592"/>
          </a:xfrm>
          <a:prstGeom prst="rect">
            <a:avLst/>
          </a:prstGeom>
        </p:spPr>
      </p:pic>
      <p:pic>
        <p:nvPicPr>
          <p:cNvPr id="1030" name="Picture 6" descr="Image result for seai BEC">
            <a:extLst>
              <a:ext uri="{FF2B5EF4-FFF2-40B4-BE49-F238E27FC236}">
                <a16:creationId xmlns:a16="http://schemas.microsoft.com/office/drawing/2014/main" id="{DFAEAE8C-5E04-47AA-B4E0-B68FD1FD87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8446" y="3984207"/>
            <a:ext cx="3508165" cy="118643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seai BEC">
            <a:extLst>
              <a:ext uri="{FF2B5EF4-FFF2-40B4-BE49-F238E27FC236}">
                <a16:creationId xmlns:a16="http://schemas.microsoft.com/office/drawing/2014/main" id="{1624682A-0B6D-4CB6-853E-830B1D2EE6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624182777"/>
      </p:ext>
    </p:extLst>
  </p:cSld>
  <p:clrMapOvr>
    <a:masterClrMapping/>
  </p:clrMapOvr>
  <mc:AlternateContent xmlns:mc="http://schemas.openxmlformats.org/markup-compatibility/2006">
    <mc:Choice xmlns:p14="http://schemas.microsoft.com/office/powerpoint/2010/main" Requires="p14">
      <p:transition spd="slow" p14:dur="2000" advTm="192596"/>
    </mc:Choice>
    <mc:Fallback>
      <p:transition spd="slow" advTm="1925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37" y="-26950"/>
            <a:ext cx="10515600" cy="1325563"/>
          </a:xfrm>
        </p:spPr>
        <p:txBody>
          <a:bodyPr/>
          <a:lstStyle/>
          <a:p>
            <a:r>
              <a:rPr lang="en-IE" b="1">
                <a:solidFill>
                  <a:srgbClr val="05B06E"/>
                </a:solidFill>
              </a:rPr>
              <a:t>Eligible measures or upgrades</a:t>
            </a:r>
          </a:p>
        </p:txBody>
      </p:sp>
      <p:sp>
        <p:nvSpPr>
          <p:cNvPr id="3" name="Content Placeholder 2"/>
          <p:cNvSpPr>
            <a:spLocks noGrp="1"/>
          </p:cNvSpPr>
          <p:nvPr>
            <p:ph idx="1"/>
          </p:nvPr>
        </p:nvSpPr>
        <p:spPr>
          <a:xfrm>
            <a:off x="800416" y="1418241"/>
            <a:ext cx="10515600" cy="4351338"/>
          </a:xfrm>
        </p:spPr>
        <p:txBody>
          <a:bodyPr>
            <a:normAutofit/>
          </a:bodyPr>
          <a:lstStyle/>
          <a:p>
            <a:endParaRPr lang="en-IE"/>
          </a:p>
          <a:p>
            <a:endParaRPr lang="et-EE"/>
          </a:p>
        </p:txBody>
      </p:sp>
      <p:sp>
        <p:nvSpPr>
          <p:cNvPr id="6" name="TextBox 5">
            <a:extLst>
              <a:ext uri="{FF2B5EF4-FFF2-40B4-BE49-F238E27FC236}">
                <a16:creationId xmlns:a16="http://schemas.microsoft.com/office/drawing/2014/main" id="{A2C85536-8EB7-4650-A132-20C358D36269}"/>
              </a:ext>
            </a:extLst>
          </p:cNvPr>
          <p:cNvSpPr txBox="1"/>
          <p:nvPr/>
        </p:nvSpPr>
        <p:spPr>
          <a:xfrm>
            <a:off x="5566813" y="1171085"/>
            <a:ext cx="6158274" cy="3877985"/>
          </a:xfrm>
          <a:prstGeom prst="rect">
            <a:avLst/>
          </a:prstGeom>
          <a:noFill/>
        </p:spPr>
        <p:txBody>
          <a:bodyPr wrap="square" rtlCol="0">
            <a:spAutoFit/>
          </a:bodyPr>
          <a:lstStyle/>
          <a:p>
            <a:pPr marL="285750" indent="-285750">
              <a:buFont typeface="Arial" panose="020B0604020202020204" pitchFamily="34" charset="0"/>
              <a:buChar char="•"/>
            </a:pPr>
            <a:r>
              <a:rPr lang="en-IE" sz="2400"/>
              <a:t>Building Fabric upgrades</a:t>
            </a:r>
          </a:p>
          <a:p>
            <a:pPr marL="742950" lvl="1" indent="-285750">
              <a:buFont typeface="Arial" panose="020B0604020202020204" pitchFamily="34" charset="0"/>
              <a:buChar char="•"/>
            </a:pPr>
            <a:r>
              <a:rPr lang="en-IE">
                <a:solidFill>
                  <a:srgbClr val="05B06E"/>
                </a:solidFill>
              </a:rPr>
              <a:t>Wall Insulation</a:t>
            </a:r>
          </a:p>
          <a:p>
            <a:pPr marL="742950" lvl="1" indent="-285750">
              <a:buFont typeface="Arial" panose="020B0604020202020204" pitchFamily="34" charset="0"/>
              <a:buChar char="•"/>
            </a:pPr>
            <a:r>
              <a:rPr lang="en-IE">
                <a:solidFill>
                  <a:srgbClr val="05B06E"/>
                </a:solidFill>
              </a:rPr>
              <a:t>Attic Insulation</a:t>
            </a:r>
          </a:p>
          <a:p>
            <a:pPr marL="742950" lvl="1" indent="-285750">
              <a:buFont typeface="Arial" panose="020B0604020202020204" pitchFamily="34" charset="0"/>
              <a:buChar char="•"/>
            </a:pPr>
            <a:r>
              <a:rPr lang="en-IE">
                <a:solidFill>
                  <a:srgbClr val="05B06E"/>
                </a:solidFill>
              </a:rPr>
              <a:t>Windows &amp; Doors</a:t>
            </a:r>
          </a:p>
          <a:p>
            <a:pPr marL="285750" indent="-285750">
              <a:buFont typeface="Arial" panose="020B0604020202020204" pitchFamily="34" charset="0"/>
              <a:buChar char="•"/>
            </a:pPr>
            <a:r>
              <a:rPr lang="en-IE" sz="2400"/>
              <a:t>Heating upgrades – NON Fossil Fuels</a:t>
            </a:r>
          </a:p>
          <a:p>
            <a:pPr marL="285750" indent="-285750">
              <a:buFont typeface="Arial" panose="020B0604020202020204" pitchFamily="34" charset="0"/>
              <a:buChar char="•"/>
            </a:pPr>
            <a:r>
              <a:rPr lang="en-IE" sz="2400"/>
              <a:t>Renewables (PV – 20%)</a:t>
            </a:r>
          </a:p>
          <a:p>
            <a:pPr marL="285750" indent="-285750">
              <a:buFont typeface="Arial" panose="020B0604020202020204" pitchFamily="34" charset="0"/>
              <a:buChar char="•"/>
            </a:pPr>
            <a:r>
              <a:rPr lang="en-IE" sz="2400"/>
              <a:t>HVAC</a:t>
            </a:r>
          </a:p>
          <a:p>
            <a:pPr marL="285750" indent="-285750">
              <a:buFont typeface="Arial" panose="020B0604020202020204" pitchFamily="34" charset="0"/>
              <a:buChar char="•"/>
            </a:pPr>
            <a:r>
              <a:rPr lang="en-IE" sz="2400"/>
              <a:t>Pumps</a:t>
            </a:r>
          </a:p>
          <a:p>
            <a:pPr marL="285750" indent="-285750">
              <a:buFont typeface="Arial" panose="020B0604020202020204" pitchFamily="34" charset="0"/>
              <a:buChar char="•"/>
            </a:pPr>
            <a:r>
              <a:rPr lang="en-IE" sz="2400"/>
              <a:t>Controls/BMS</a:t>
            </a:r>
          </a:p>
          <a:p>
            <a:pPr marL="285750" indent="-285750">
              <a:buFont typeface="Arial" panose="020B0604020202020204" pitchFamily="34" charset="0"/>
              <a:buChar char="•"/>
            </a:pPr>
            <a:r>
              <a:rPr lang="en-IE" sz="2400"/>
              <a:t>Smart metering</a:t>
            </a:r>
          </a:p>
          <a:p>
            <a:pPr marL="285750" indent="-285750">
              <a:buFont typeface="Arial" panose="020B0604020202020204" pitchFamily="34" charset="0"/>
              <a:buChar char="•"/>
            </a:pPr>
            <a:r>
              <a:rPr lang="en-IE" sz="2400"/>
              <a:t>EV chargers</a:t>
            </a:r>
          </a:p>
        </p:txBody>
      </p:sp>
      <p:pic>
        <p:nvPicPr>
          <p:cNvPr id="7" name="Picture 6">
            <a:extLst>
              <a:ext uri="{FF2B5EF4-FFF2-40B4-BE49-F238E27FC236}">
                <a16:creationId xmlns:a16="http://schemas.microsoft.com/office/drawing/2014/main" id="{9C4A52DC-05F1-4217-9C8E-80E1DE369640}"/>
              </a:ext>
            </a:extLst>
          </p:cNvPr>
          <p:cNvPicPr>
            <a:picLocks noChangeAspect="1"/>
          </p:cNvPicPr>
          <p:nvPr/>
        </p:nvPicPr>
        <p:blipFill>
          <a:blip r:embed="rId2"/>
          <a:stretch>
            <a:fillRect/>
          </a:stretch>
        </p:blipFill>
        <p:spPr>
          <a:xfrm>
            <a:off x="466913" y="1449104"/>
            <a:ext cx="4578347" cy="2810401"/>
          </a:xfrm>
          <a:prstGeom prst="rect">
            <a:avLst/>
          </a:prstGeom>
        </p:spPr>
      </p:pic>
      <p:sp>
        <p:nvSpPr>
          <p:cNvPr id="8" name="TextBox 7">
            <a:extLst>
              <a:ext uri="{FF2B5EF4-FFF2-40B4-BE49-F238E27FC236}">
                <a16:creationId xmlns:a16="http://schemas.microsoft.com/office/drawing/2014/main" id="{6B9EB24D-A66B-4E72-8F0E-B34E43C25034}"/>
              </a:ext>
            </a:extLst>
          </p:cNvPr>
          <p:cNvSpPr txBox="1"/>
          <p:nvPr/>
        </p:nvSpPr>
        <p:spPr>
          <a:xfrm>
            <a:off x="479799" y="4379133"/>
            <a:ext cx="3094565" cy="369332"/>
          </a:xfrm>
          <a:prstGeom prst="rect">
            <a:avLst/>
          </a:prstGeom>
          <a:noFill/>
        </p:spPr>
        <p:txBody>
          <a:bodyPr wrap="none" rtlCol="0">
            <a:spAutoFit/>
          </a:bodyPr>
          <a:lstStyle/>
          <a:p>
            <a:r>
              <a:rPr lang="en-IE" err="1"/>
              <a:t>Monageer</a:t>
            </a:r>
            <a:r>
              <a:rPr lang="en-IE"/>
              <a:t> Parish Hall, Wexford</a:t>
            </a:r>
          </a:p>
        </p:txBody>
      </p:sp>
    </p:spTree>
    <p:extLst>
      <p:ext uri="{BB962C8B-B14F-4D97-AF65-F5344CB8AC3E}">
        <p14:creationId xmlns:p14="http://schemas.microsoft.com/office/powerpoint/2010/main" val="231779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7" y="203179"/>
            <a:ext cx="10515600" cy="1325563"/>
          </a:xfrm>
        </p:spPr>
        <p:txBody>
          <a:bodyPr/>
          <a:lstStyle/>
          <a:p>
            <a:r>
              <a:rPr lang="en-IE" b="1">
                <a:solidFill>
                  <a:srgbClr val="05B06E"/>
                </a:solidFill>
              </a:rPr>
              <a:t>What is the % grant available?</a:t>
            </a:r>
          </a:p>
        </p:txBody>
      </p:sp>
      <p:sp>
        <p:nvSpPr>
          <p:cNvPr id="3" name="Content Placeholder 2"/>
          <p:cNvSpPr>
            <a:spLocks noGrp="1"/>
          </p:cNvSpPr>
          <p:nvPr>
            <p:ph idx="1"/>
          </p:nvPr>
        </p:nvSpPr>
        <p:spPr>
          <a:xfrm>
            <a:off x="838200" y="1528742"/>
            <a:ext cx="10515600" cy="4351338"/>
          </a:xfrm>
        </p:spPr>
        <p:txBody>
          <a:bodyPr>
            <a:normAutofit/>
          </a:bodyPr>
          <a:lstStyle/>
          <a:p>
            <a:endParaRPr lang="en-IE"/>
          </a:p>
          <a:p>
            <a:endParaRPr lang="et-EE"/>
          </a:p>
        </p:txBody>
      </p:sp>
      <p:sp>
        <p:nvSpPr>
          <p:cNvPr id="4" name="Content Placeholder 4">
            <a:extLst>
              <a:ext uri="{FF2B5EF4-FFF2-40B4-BE49-F238E27FC236}">
                <a16:creationId xmlns:a16="http://schemas.microsoft.com/office/drawing/2014/main" id="{B63B0FD1-801F-449E-B5AA-0A0BBC4B7C25}"/>
              </a:ext>
            </a:extLst>
          </p:cNvPr>
          <p:cNvSpPr txBox="1">
            <a:spLocks/>
          </p:cNvSpPr>
          <p:nvPr/>
        </p:nvSpPr>
        <p:spPr>
          <a:xfrm>
            <a:off x="179511" y="1600200"/>
            <a:ext cx="10912042" cy="492514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2400" b="0" i="0" u="none" strike="noStrike" kern="1200" cap="none" spc="0" normalizeH="0" baseline="0" noProof="0">
                <a:ln>
                  <a:noFill/>
                </a:ln>
                <a:solidFill>
                  <a:srgbClr val="2F2B20"/>
                </a:solidFill>
                <a:effectLst/>
                <a:uLnTx/>
                <a:uFillTx/>
                <a:latin typeface="Calibri"/>
                <a:ea typeface="+mn-ea"/>
                <a:cs typeface="+mn-cs"/>
              </a:rPr>
              <a:t>30% up to 50% funding to community facilities – community halls, charity facilities, GAA clubs etc. </a:t>
            </a:r>
            <a:r>
              <a:rPr kumimoji="0" lang="en-IE" sz="1800" b="0" i="0" u="none" strike="noStrike" kern="1200" cap="none" spc="0" normalizeH="0" baseline="0" noProof="0">
                <a:ln>
                  <a:noFill/>
                </a:ln>
                <a:solidFill>
                  <a:srgbClr val="2F2B20"/>
                </a:solidFill>
                <a:effectLst/>
                <a:uLnTx/>
                <a:uFillTx/>
                <a:latin typeface="Calibri"/>
                <a:ea typeface="+mn-ea"/>
                <a:cs typeface="+mn-cs"/>
              </a:rPr>
              <a:t>(subject to state aid rules and SEAI approval in advance)</a:t>
            </a:r>
          </a:p>
          <a:p>
            <a:pPr marL="11430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IE" sz="1200" b="0" i="0" u="none" strike="noStrike" kern="1200" cap="none" spc="0" normalizeH="0" baseline="0" noProof="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2400" b="0" i="0" u="none" strike="noStrike" kern="1200" cap="none" spc="0" normalizeH="0" baseline="0" noProof="0">
                <a:ln>
                  <a:noFill/>
                </a:ln>
                <a:solidFill>
                  <a:srgbClr val="2F2B20"/>
                </a:solidFill>
                <a:effectLst/>
                <a:uLnTx/>
                <a:uFillTx/>
                <a:latin typeface="Calibri"/>
                <a:ea typeface="+mn-ea"/>
                <a:cs typeface="+mn-cs"/>
              </a:rPr>
              <a:t>Up to 30% funding for private sector – hotels, large commercial buildings, private nursing homes, SMEs</a:t>
            </a:r>
          </a:p>
        </p:txBody>
      </p:sp>
      <p:pic>
        <p:nvPicPr>
          <p:cNvPr id="10" name="Picture 9">
            <a:extLst>
              <a:ext uri="{FF2B5EF4-FFF2-40B4-BE49-F238E27FC236}">
                <a16:creationId xmlns:a16="http://schemas.microsoft.com/office/drawing/2014/main" id="{FA57A008-5B8D-4070-9A6F-83DA492E9A6F}"/>
              </a:ext>
            </a:extLst>
          </p:cNvPr>
          <p:cNvPicPr>
            <a:picLocks noChangeAspect="1"/>
          </p:cNvPicPr>
          <p:nvPr/>
        </p:nvPicPr>
        <p:blipFill>
          <a:blip r:embed="rId3"/>
          <a:stretch>
            <a:fillRect/>
          </a:stretch>
        </p:blipFill>
        <p:spPr>
          <a:xfrm>
            <a:off x="4818041" y="3704411"/>
            <a:ext cx="6772275" cy="2305050"/>
          </a:xfrm>
          <a:prstGeom prst="rect">
            <a:avLst/>
          </a:prstGeom>
        </p:spPr>
      </p:pic>
      <p:pic>
        <p:nvPicPr>
          <p:cNvPr id="12" name="Picture 11">
            <a:extLst>
              <a:ext uri="{FF2B5EF4-FFF2-40B4-BE49-F238E27FC236}">
                <a16:creationId xmlns:a16="http://schemas.microsoft.com/office/drawing/2014/main" id="{DB8EB195-10E1-4A7B-A5B3-F695F35E65E9}"/>
              </a:ext>
            </a:extLst>
          </p:cNvPr>
          <p:cNvPicPr>
            <a:picLocks noChangeAspect="1"/>
          </p:cNvPicPr>
          <p:nvPr/>
        </p:nvPicPr>
        <p:blipFill>
          <a:blip r:embed="rId4"/>
          <a:stretch>
            <a:fillRect/>
          </a:stretch>
        </p:blipFill>
        <p:spPr>
          <a:xfrm>
            <a:off x="1160328" y="3831190"/>
            <a:ext cx="2676896" cy="2371522"/>
          </a:xfrm>
          <a:prstGeom prst="rect">
            <a:avLst/>
          </a:prstGeom>
        </p:spPr>
      </p:pic>
      <p:sp>
        <p:nvSpPr>
          <p:cNvPr id="13" name="TextBox 12">
            <a:extLst>
              <a:ext uri="{FF2B5EF4-FFF2-40B4-BE49-F238E27FC236}">
                <a16:creationId xmlns:a16="http://schemas.microsoft.com/office/drawing/2014/main" id="{7B9A666A-72BD-428A-AD02-F1FE8EA7D8E8}"/>
              </a:ext>
            </a:extLst>
          </p:cNvPr>
          <p:cNvSpPr txBox="1"/>
          <p:nvPr/>
        </p:nvSpPr>
        <p:spPr>
          <a:xfrm>
            <a:off x="1160328" y="6340678"/>
            <a:ext cx="2581669" cy="369332"/>
          </a:xfrm>
          <a:prstGeom prst="rect">
            <a:avLst/>
          </a:prstGeom>
          <a:noFill/>
        </p:spPr>
        <p:txBody>
          <a:bodyPr wrap="none" rtlCol="0">
            <a:spAutoFit/>
          </a:bodyPr>
          <a:lstStyle/>
          <a:p>
            <a:r>
              <a:rPr lang="en-IE"/>
              <a:t>Windgap Community Hall</a:t>
            </a:r>
          </a:p>
        </p:txBody>
      </p:sp>
    </p:spTree>
    <p:extLst>
      <p:ext uri="{BB962C8B-B14F-4D97-AF65-F5344CB8AC3E}">
        <p14:creationId xmlns:p14="http://schemas.microsoft.com/office/powerpoint/2010/main" val="386969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7" y="203179"/>
            <a:ext cx="10515600" cy="1325563"/>
          </a:xfrm>
        </p:spPr>
        <p:txBody>
          <a:bodyPr/>
          <a:lstStyle/>
          <a:p>
            <a:r>
              <a:rPr lang="en-IE" b="1">
                <a:solidFill>
                  <a:srgbClr val="05B06E"/>
                </a:solidFill>
              </a:rPr>
              <a:t>Partnership</a:t>
            </a:r>
          </a:p>
        </p:txBody>
      </p:sp>
      <p:sp>
        <p:nvSpPr>
          <p:cNvPr id="3" name="Content Placeholder 2"/>
          <p:cNvSpPr>
            <a:spLocks noGrp="1"/>
          </p:cNvSpPr>
          <p:nvPr>
            <p:ph idx="1"/>
          </p:nvPr>
        </p:nvSpPr>
        <p:spPr>
          <a:xfrm>
            <a:off x="838200" y="1528742"/>
            <a:ext cx="10515600" cy="4351338"/>
          </a:xfrm>
        </p:spPr>
        <p:txBody>
          <a:bodyPr>
            <a:normAutofit/>
          </a:bodyPr>
          <a:lstStyle/>
          <a:p>
            <a:endParaRPr lang="en-IE"/>
          </a:p>
          <a:p>
            <a:endParaRPr lang="et-EE"/>
          </a:p>
        </p:txBody>
      </p:sp>
      <p:sp>
        <p:nvSpPr>
          <p:cNvPr id="4" name="Content Placeholder 2">
            <a:extLst>
              <a:ext uri="{FF2B5EF4-FFF2-40B4-BE49-F238E27FC236}">
                <a16:creationId xmlns:a16="http://schemas.microsoft.com/office/drawing/2014/main" id="{EFC7DF6F-A8B8-4F0C-8FEA-57E549571025}"/>
              </a:ext>
            </a:extLst>
          </p:cNvPr>
          <p:cNvSpPr txBox="1">
            <a:spLocks/>
          </p:cNvSpPr>
          <p:nvPr/>
        </p:nvSpPr>
        <p:spPr>
          <a:xfrm>
            <a:off x="202864" y="1779715"/>
            <a:ext cx="4495800" cy="300402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3200" b="0" i="0" u="none" strike="noStrike" kern="1200" cap="none" spc="0" normalizeH="0" baseline="0" noProof="0">
                <a:ln>
                  <a:noFill/>
                </a:ln>
                <a:solidFill>
                  <a:srgbClr val="2F2B20"/>
                </a:solidFill>
                <a:effectLst/>
                <a:uLnTx/>
                <a:uFillTx/>
                <a:latin typeface="Calibri"/>
                <a:ea typeface="+mn-ea"/>
                <a:cs typeface="+mn-cs"/>
              </a:rPr>
              <a:t>Group Application</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IE" sz="2800" b="0" i="0" u="none" strike="noStrike" kern="1200" cap="none" spc="0" normalizeH="0" baseline="0" noProof="0">
                <a:ln>
                  <a:noFill/>
                </a:ln>
                <a:solidFill>
                  <a:srgbClr val="05B06E"/>
                </a:solidFill>
                <a:effectLst/>
                <a:uLnTx/>
                <a:uFillTx/>
                <a:latin typeface="Calibri"/>
                <a:ea typeface="+mn-ea"/>
                <a:cs typeface="+mn-cs"/>
              </a:rPr>
              <a:t>Lead Applicant</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IE" sz="2800" b="0" i="0" u="none" strike="noStrike" kern="1200" cap="none" spc="0" normalizeH="0" baseline="0" noProof="0">
                <a:ln>
                  <a:noFill/>
                </a:ln>
                <a:solidFill>
                  <a:srgbClr val="05B06E"/>
                </a:solidFill>
                <a:effectLst/>
                <a:uLnTx/>
                <a:uFillTx/>
                <a:latin typeface="Calibri"/>
                <a:ea typeface="+mn-ea"/>
                <a:cs typeface="+mn-cs"/>
              </a:rPr>
              <a:t>Project Coordinator</a:t>
            </a:r>
          </a:p>
          <a:p>
            <a:pPr marL="640080" marR="0" lvl="1" indent="-228600" algn="l"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IE" sz="2800" b="0" i="0" u="none" strike="noStrike" kern="1200" cap="none" spc="0" normalizeH="0" baseline="0" noProof="0">
                <a:ln>
                  <a:noFill/>
                </a:ln>
                <a:solidFill>
                  <a:srgbClr val="05B06E"/>
                </a:solidFill>
                <a:effectLst/>
                <a:uLnTx/>
                <a:uFillTx/>
                <a:latin typeface="Calibri"/>
                <a:ea typeface="+mn-ea"/>
                <a:cs typeface="+mn-cs"/>
              </a:rPr>
              <a:t>Beneficiary</a:t>
            </a:r>
          </a:p>
        </p:txBody>
      </p:sp>
      <p:pic>
        <p:nvPicPr>
          <p:cNvPr id="5" name="Picture 2" descr="Image result for partnership">
            <a:extLst>
              <a:ext uri="{FF2B5EF4-FFF2-40B4-BE49-F238E27FC236}">
                <a16:creationId xmlns:a16="http://schemas.microsoft.com/office/drawing/2014/main" id="{6D5C7944-7A31-40E3-8551-9ED7AF725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412" y="1779715"/>
            <a:ext cx="3230132" cy="300402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0735DA6-24E3-4001-97A0-09AA14E5745A}"/>
              </a:ext>
            </a:extLst>
          </p:cNvPr>
          <p:cNvSpPr txBox="1">
            <a:spLocks/>
          </p:cNvSpPr>
          <p:nvPr/>
        </p:nvSpPr>
        <p:spPr>
          <a:xfrm>
            <a:off x="7507544" y="981202"/>
            <a:ext cx="4481592" cy="435133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3200" b="0" i="0" u="none" strike="noStrike" kern="1200" cap="none" spc="0" normalizeH="0" baseline="0" noProof="0">
                <a:ln>
                  <a:noFill/>
                </a:ln>
                <a:solidFill>
                  <a:srgbClr val="2F2B20"/>
                </a:solidFill>
                <a:effectLst/>
                <a:uLnTx/>
                <a:uFillTx/>
                <a:latin typeface="Calibri"/>
                <a:ea typeface="+mn-ea"/>
                <a:cs typeface="+mn-cs"/>
              </a:rPr>
              <a:t>Partnership</a:t>
            </a:r>
          </a:p>
          <a:p>
            <a:pPr marL="640080" marR="0" lvl="1" indent="-228600"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IE" sz="2800" b="0" i="0" u="none" strike="noStrike" kern="1200" cap="none" spc="0" normalizeH="0" baseline="0" noProof="0">
                <a:ln>
                  <a:noFill/>
                </a:ln>
                <a:solidFill>
                  <a:srgbClr val="05B06E"/>
                </a:solidFill>
                <a:effectLst/>
                <a:uLnTx/>
                <a:uFillTx/>
                <a:latin typeface="Calibri"/>
                <a:ea typeface="+mn-ea"/>
                <a:cs typeface="+mn-cs"/>
              </a:rPr>
              <a:t>Public</a:t>
            </a:r>
          </a:p>
          <a:p>
            <a:pPr marL="640080" marR="0" lvl="1" indent="-228600"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IE" sz="2800" b="0" i="0" u="none" strike="noStrike" kern="1200" cap="none" spc="0" normalizeH="0" baseline="0" noProof="0">
                <a:ln>
                  <a:noFill/>
                </a:ln>
                <a:solidFill>
                  <a:srgbClr val="05B06E"/>
                </a:solidFill>
                <a:effectLst/>
                <a:uLnTx/>
                <a:uFillTx/>
                <a:latin typeface="Calibri"/>
                <a:ea typeface="+mn-ea"/>
                <a:cs typeface="+mn-cs"/>
              </a:rPr>
              <a:t>Private</a:t>
            </a:r>
          </a:p>
          <a:p>
            <a:pPr marL="640080" marR="0" lvl="1" indent="-228600"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IE" sz="2800" b="0" i="0" u="none" strike="noStrike" kern="1200" cap="none" spc="0" normalizeH="0" baseline="0" noProof="0">
                <a:ln>
                  <a:noFill/>
                </a:ln>
                <a:solidFill>
                  <a:srgbClr val="05B06E"/>
                </a:solidFill>
                <a:effectLst/>
                <a:uLnTx/>
                <a:uFillTx/>
                <a:latin typeface="Calibri"/>
                <a:ea typeface="+mn-ea"/>
                <a:cs typeface="+mn-cs"/>
              </a:rPr>
              <a:t>Community</a:t>
            </a:r>
          </a:p>
          <a:p>
            <a:pPr marL="640080" marR="0" lvl="1" indent="-228600"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kumimoji="0" lang="en-IE" sz="2800" b="0" i="0" u="none" strike="noStrike" kern="1200" cap="none" spc="0" normalizeH="0" baseline="0" noProof="0">
                <a:ln>
                  <a:noFill/>
                </a:ln>
                <a:solidFill>
                  <a:srgbClr val="05B06E"/>
                </a:solidFill>
                <a:effectLst/>
                <a:uLnTx/>
                <a:uFillTx/>
                <a:latin typeface="Calibri"/>
                <a:ea typeface="+mn-ea"/>
                <a:cs typeface="+mn-cs"/>
              </a:rPr>
              <a:t>Domestic</a:t>
            </a:r>
          </a:p>
          <a:p>
            <a:pPr marL="640080" marR="0" lvl="1" indent="-228600" defTabSz="914400" rtl="0" eaLnBrk="1" fontAlgn="auto" latinLnBrk="0" hangingPunct="1">
              <a:lnSpc>
                <a:spcPct val="100000"/>
              </a:lnSpc>
              <a:spcBef>
                <a:spcPct val="20000"/>
              </a:spcBef>
              <a:spcAft>
                <a:spcPts val="0"/>
              </a:spcAft>
              <a:buClr>
                <a:srgbClr val="9CBEBD"/>
              </a:buClr>
              <a:buSzTx/>
              <a:buFont typeface="Arial" pitchFamily="34" charset="0"/>
              <a:buChar char="•"/>
              <a:tabLst/>
              <a:defRPr/>
            </a:pPr>
            <a:r>
              <a:rPr lang="en-IE" sz="2800">
                <a:solidFill>
                  <a:srgbClr val="05B06E"/>
                </a:solidFill>
                <a:latin typeface="Calibri"/>
              </a:rPr>
              <a:t>Participating Energy Supplier (PES)</a:t>
            </a:r>
            <a:endParaRPr kumimoji="0" lang="en-IE" sz="2800" b="0" i="0" u="none" strike="noStrike" kern="1200" cap="none" spc="0" normalizeH="0" baseline="0" noProof="0">
              <a:ln>
                <a:noFill/>
              </a:ln>
              <a:solidFill>
                <a:srgbClr val="05B06E"/>
              </a:solidFill>
              <a:effectLst/>
              <a:uLnTx/>
              <a:uFillTx/>
              <a:latin typeface="Calibri"/>
              <a:ea typeface="+mn-ea"/>
              <a:cs typeface="+mn-cs"/>
            </a:endParaRPr>
          </a:p>
        </p:txBody>
      </p:sp>
    </p:spTree>
    <p:extLst>
      <p:ext uri="{BB962C8B-B14F-4D97-AF65-F5344CB8AC3E}">
        <p14:creationId xmlns:p14="http://schemas.microsoft.com/office/powerpoint/2010/main" val="312306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420" y="826681"/>
            <a:ext cx="7375161" cy="1325563"/>
          </a:xfrm>
        </p:spPr>
        <p:txBody>
          <a:bodyPr>
            <a:normAutofit/>
          </a:bodyPr>
          <a:lstStyle/>
          <a:p>
            <a:pPr algn="ctr"/>
            <a:r>
              <a:rPr lang="en-IE" sz="3500" b="1">
                <a:solidFill>
                  <a:srgbClr val="FFFFFF"/>
                </a:solidFill>
              </a:rPr>
              <a:t>Energy Credits</a:t>
            </a:r>
          </a:p>
        </p:txBody>
      </p:sp>
      <p:sp>
        <p:nvSpPr>
          <p:cNvPr id="5" name="Content Placeholder 4">
            <a:extLst>
              <a:ext uri="{FF2B5EF4-FFF2-40B4-BE49-F238E27FC236}">
                <a16:creationId xmlns:a16="http://schemas.microsoft.com/office/drawing/2014/main" id="{8347D145-1EE2-4BC0-987E-539DE1A07682}"/>
              </a:ext>
            </a:extLst>
          </p:cNvPr>
          <p:cNvSpPr>
            <a:spLocks noGrp="1"/>
          </p:cNvSpPr>
          <p:nvPr>
            <p:ph idx="1"/>
          </p:nvPr>
        </p:nvSpPr>
        <p:spPr>
          <a:xfrm>
            <a:off x="387062" y="1319103"/>
            <a:ext cx="6979535" cy="4379689"/>
          </a:xfrm>
        </p:spPr>
        <p:txBody>
          <a:bodyPr>
            <a:normAutofit/>
          </a:bodyPr>
          <a:lstStyle/>
          <a:p>
            <a:r>
              <a:rPr lang="en-IE">
                <a:solidFill>
                  <a:srgbClr val="000000"/>
                </a:solidFill>
              </a:rPr>
              <a:t>Every Project creates Energy Savings</a:t>
            </a:r>
          </a:p>
          <a:p>
            <a:r>
              <a:rPr lang="en-IE">
                <a:solidFill>
                  <a:srgbClr val="000000"/>
                </a:solidFill>
              </a:rPr>
              <a:t>Energy Efficiency Obligation Scheme - EEOS</a:t>
            </a:r>
          </a:p>
          <a:p>
            <a:r>
              <a:rPr lang="en-IE">
                <a:solidFill>
                  <a:srgbClr val="000000"/>
                </a:solidFill>
              </a:rPr>
              <a:t>These kWh Savings are traded with a Participating Energy Supplier</a:t>
            </a:r>
          </a:p>
          <a:p>
            <a:r>
              <a:rPr lang="en-IE">
                <a:solidFill>
                  <a:srgbClr val="000000"/>
                </a:solidFill>
              </a:rPr>
              <a:t>Additional payment for community &amp; domestic projects</a:t>
            </a:r>
          </a:p>
          <a:p>
            <a:r>
              <a:rPr lang="en-IE">
                <a:solidFill>
                  <a:srgbClr val="000000"/>
                </a:solidFill>
              </a:rPr>
              <a:t>SME’s within the South East Region</a:t>
            </a:r>
          </a:p>
          <a:p>
            <a:r>
              <a:rPr lang="en-IE">
                <a:solidFill>
                  <a:srgbClr val="000000"/>
                </a:solidFill>
              </a:rPr>
              <a:t>Measurement &amp; Verification 12-months after completion</a:t>
            </a:r>
          </a:p>
        </p:txBody>
      </p:sp>
      <p:sp>
        <p:nvSpPr>
          <p:cNvPr id="6" name="Title 1">
            <a:extLst>
              <a:ext uri="{FF2B5EF4-FFF2-40B4-BE49-F238E27FC236}">
                <a16:creationId xmlns:a16="http://schemas.microsoft.com/office/drawing/2014/main" id="{1BBF5C0A-CB9B-4E4D-8E1F-C870630E030F}"/>
              </a:ext>
            </a:extLst>
          </p:cNvPr>
          <p:cNvSpPr txBox="1">
            <a:spLocks/>
          </p:cNvSpPr>
          <p:nvPr/>
        </p:nvSpPr>
        <p:spPr>
          <a:xfrm>
            <a:off x="387062" y="47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a:solidFill>
                  <a:srgbClr val="05B06E"/>
                </a:solidFill>
              </a:rPr>
              <a:t>Energy Credits</a:t>
            </a:r>
          </a:p>
        </p:txBody>
      </p:sp>
      <p:pic>
        <p:nvPicPr>
          <p:cNvPr id="1026" name="Picture 2" descr="Snapshot of alternative measures in Europe, article 7 EED (as of end 2019)  | IEECP">
            <a:extLst>
              <a:ext uri="{FF2B5EF4-FFF2-40B4-BE49-F238E27FC236}">
                <a16:creationId xmlns:a16="http://schemas.microsoft.com/office/drawing/2014/main" id="{1A820C27-99C4-4078-BABC-0AB147C41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9" y="1136538"/>
            <a:ext cx="4555041" cy="359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88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012" y="4964055"/>
            <a:ext cx="2925794" cy="1325563"/>
          </a:xfrm>
        </p:spPr>
        <p:txBody>
          <a:bodyPr>
            <a:normAutofit/>
          </a:bodyPr>
          <a:lstStyle/>
          <a:p>
            <a:r>
              <a:rPr lang="en-IE" sz="4000" b="1">
                <a:solidFill>
                  <a:schemeClr val="bg1"/>
                </a:solidFill>
              </a:rPr>
              <a:t>Timeframes</a:t>
            </a:r>
          </a:p>
        </p:txBody>
      </p:sp>
      <p:pic>
        <p:nvPicPr>
          <p:cNvPr id="3" name="Picture 2">
            <a:extLst>
              <a:ext uri="{FF2B5EF4-FFF2-40B4-BE49-F238E27FC236}">
                <a16:creationId xmlns:a16="http://schemas.microsoft.com/office/drawing/2014/main" id="{F7E2608B-EADD-06D9-0263-E6FEE8CD64E4}"/>
              </a:ext>
            </a:extLst>
          </p:cNvPr>
          <p:cNvPicPr>
            <a:picLocks noChangeAspect="1"/>
          </p:cNvPicPr>
          <p:nvPr/>
        </p:nvPicPr>
        <p:blipFill>
          <a:blip r:embed="rId2"/>
          <a:stretch>
            <a:fillRect/>
          </a:stretch>
        </p:blipFill>
        <p:spPr>
          <a:xfrm>
            <a:off x="748151" y="400050"/>
            <a:ext cx="10446021" cy="4185442"/>
          </a:xfrm>
          <a:prstGeom prst="rect">
            <a:avLst/>
          </a:prstGeom>
        </p:spPr>
      </p:pic>
    </p:spTree>
    <p:extLst>
      <p:ext uri="{BB962C8B-B14F-4D97-AF65-F5344CB8AC3E}">
        <p14:creationId xmlns:p14="http://schemas.microsoft.com/office/powerpoint/2010/main" val="146119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62" y="-73046"/>
            <a:ext cx="10515600" cy="1325563"/>
          </a:xfrm>
        </p:spPr>
        <p:txBody>
          <a:bodyPr/>
          <a:lstStyle/>
          <a:p>
            <a:r>
              <a:rPr lang="en-IE" b="1">
                <a:solidFill>
                  <a:srgbClr val="05B06E"/>
                </a:solidFill>
              </a:rPr>
              <a:t>Documents Required</a:t>
            </a:r>
          </a:p>
        </p:txBody>
      </p:sp>
      <p:sp>
        <p:nvSpPr>
          <p:cNvPr id="3" name="Content Placeholder 2"/>
          <p:cNvSpPr>
            <a:spLocks noGrp="1"/>
          </p:cNvSpPr>
          <p:nvPr>
            <p:ph idx="1"/>
          </p:nvPr>
        </p:nvSpPr>
        <p:spPr>
          <a:xfrm>
            <a:off x="838200" y="1147742"/>
            <a:ext cx="10515600" cy="4351338"/>
          </a:xfrm>
        </p:spPr>
        <p:txBody>
          <a:bodyPr>
            <a:normAutofit lnSpcReduction="10000"/>
          </a:bodyPr>
          <a:lstStyle/>
          <a:p>
            <a:r>
              <a:rPr lang="en-IE"/>
              <a:t>Energy Audit / Technical Report</a:t>
            </a:r>
          </a:p>
          <a:p>
            <a:r>
              <a:rPr lang="en-IE"/>
              <a:t>VAT letter from Revenue – to confirm VAT status</a:t>
            </a:r>
          </a:p>
          <a:p>
            <a:r>
              <a:rPr lang="en-IE"/>
              <a:t>Declaration of financial resources</a:t>
            </a:r>
          </a:p>
          <a:p>
            <a:r>
              <a:rPr lang="en-IE"/>
              <a:t>Bank statement – over </a:t>
            </a:r>
            <a:r>
              <a:rPr lang="en-IE">
                <a:latin typeface="Calibri" panose="020F0502020204030204" pitchFamily="34" charset="0"/>
                <a:cs typeface="Calibri" panose="020F0502020204030204" pitchFamily="34" charset="0"/>
              </a:rPr>
              <a:t>€50k</a:t>
            </a:r>
          </a:p>
          <a:p>
            <a:r>
              <a:rPr lang="en-IE">
                <a:latin typeface="Calibri" panose="020F0502020204030204" pitchFamily="34" charset="0"/>
                <a:cs typeface="Calibri" panose="020F0502020204030204" pitchFamily="34" charset="0"/>
              </a:rPr>
              <a:t>Tax Clearance Certificate – TCC &amp; Access number</a:t>
            </a:r>
            <a:endParaRPr lang="en-IE"/>
          </a:p>
          <a:p>
            <a:r>
              <a:rPr lang="en-IE"/>
              <a:t>Confirmation of Community / not-for-profit / Charity Status</a:t>
            </a:r>
          </a:p>
          <a:p>
            <a:pPr lvl="1"/>
            <a:r>
              <a:rPr lang="en-IE">
                <a:solidFill>
                  <a:srgbClr val="05B06E"/>
                </a:solidFill>
              </a:rPr>
              <a:t>Default to 30%</a:t>
            </a:r>
          </a:p>
          <a:p>
            <a:r>
              <a:rPr lang="en-IE"/>
              <a:t>Letter of Support if you are part of an SEC</a:t>
            </a:r>
          </a:p>
          <a:p>
            <a:r>
              <a:rPr lang="en-IE"/>
              <a:t>Participation letter from SEC</a:t>
            </a:r>
          </a:p>
        </p:txBody>
      </p:sp>
    </p:spTree>
    <p:extLst>
      <p:ext uri="{BB962C8B-B14F-4D97-AF65-F5344CB8AC3E}">
        <p14:creationId xmlns:p14="http://schemas.microsoft.com/office/powerpoint/2010/main" val="316262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6A1A4-6218-B19C-7D72-55EB9DB507A7}"/>
              </a:ext>
            </a:extLst>
          </p:cNvPr>
          <p:cNvPicPr>
            <a:picLocks noChangeAspect="1"/>
          </p:cNvPicPr>
          <p:nvPr/>
        </p:nvPicPr>
        <p:blipFill>
          <a:blip r:embed="rId2"/>
          <a:stretch>
            <a:fillRect/>
          </a:stretch>
        </p:blipFill>
        <p:spPr>
          <a:xfrm>
            <a:off x="247650" y="1372041"/>
            <a:ext cx="11696700" cy="4943475"/>
          </a:xfrm>
          <a:prstGeom prst="rect">
            <a:avLst/>
          </a:prstGeom>
        </p:spPr>
      </p:pic>
      <p:sp>
        <p:nvSpPr>
          <p:cNvPr id="4" name="Title 3">
            <a:extLst>
              <a:ext uri="{FF2B5EF4-FFF2-40B4-BE49-F238E27FC236}">
                <a16:creationId xmlns:a16="http://schemas.microsoft.com/office/drawing/2014/main" id="{A87B839B-6138-A161-12EB-9EBF265B3056}"/>
              </a:ext>
            </a:extLst>
          </p:cNvPr>
          <p:cNvSpPr txBox="1">
            <a:spLocks/>
          </p:cNvSpPr>
          <p:nvPr/>
        </p:nvSpPr>
        <p:spPr>
          <a:xfrm>
            <a:off x="838200" y="13888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a:solidFill>
                  <a:srgbClr val="F8B21E"/>
                </a:solidFill>
                <a:latin typeface="Calibri" panose="020F0502020204030204" pitchFamily="34" charset="0"/>
              </a:rPr>
              <a:t>Technical Workbook</a:t>
            </a:r>
          </a:p>
        </p:txBody>
      </p:sp>
    </p:spTree>
    <p:extLst>
      <p:ext uri="{BB962C8B-B14F-4D97-AF65-F5344CB8AC3E}">
        <p14:creationId xmlns:p14="http://schemas.microsoft.com/office/powerpoint/2010/main" val="5844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7B839B-6138-A161-12EB-9EBF265B3056}"/>
              </a:ext>
            </a:extLst>
          </p:cNvPr>
          <p:cNvSpPr txBox="1">
            <a:spLocks/>
          </p:cNvSpPr>
          <p:nvPr/>
        </p:nvSpPr>
        <p:spPr>
          <a:xfrm>
            <a:off x="838200" y="13888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a:solidFill>
                  <a:srgbClr val="F8B21E"/>
                </a:solidFill>
                <a:latin typeface="Calibri" panose="020F0502020204030204" pitchFamily="34" charset="0"/>
              </a:rPr>
              <a:t>Technical Workbook</a:t>
            </a:r>
          </a:p>
        </p:txBody>
      </p:sp>
      <p:pic>
        <p:nvPicPr>
          <p:cNvPr id="5" name="Picture 4">
            <a:extLst>
              <a:ext uri="{FF2B5EF4-FFF2-40B4-BE49-F238E27FC236}">
                <a16:creationId xmlns:a16="http://schemas.microsoft.com/office/drawing/2014/main" id="{69D03550-9C8A-8CF2-E865-8996828E9C8D}"/>
              </a:ext>
            </a:extLst>
          </p:cNvPr>
          <p:cNvPicPr>
            <a:picLocks noChangeAspect="1"/>
          </p:cNvPicPr>
          <p:nvPr/>
        </p:nvPicPr>
        <p:blipFill>
          <a:blip r:embed="rId2"/>
          <a:stretch>
            <a:fillRect/>
          </a:stretch>
        </p:blipFill>
        <p:spPr>
          <a:xfrm>
            <a:off x="0" y="2096008"/>
            <a:ext cx="12192000" cy="2665984"/>
          </a:xfrm>
          <a:prstGeom prst="rect">
            <a:avLst/>
          </a:prstGeom>
        </p:spPr>
      </p:pic>
    </p:spTree>
    <p:extLst>
      <p:ext uri="{BB962C8B-B14F-4D97-AF65-F5344CB8AC3E}">
        <p14:creationId xmlns:p14="http://schemas.microsoft.com/office/powerpoint/2010/main" val="854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7B839B-6138-A161-12EB-9EBF265B3056}"/>
              </a:ext>
            </a:extLst>
          </p:cNvPr>
          <p:cNvSpPr txBox="1">
            <a:spLocks/>
          </p:cNvSpPr>
          <p:nvPr/>
        </p:nvSpPr>
        <p:spPr>
          <a:xfrm>
            <a:off x="838200" y="13888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a:solidFill>
                  <a:srgbClr val="F8B21E"/>
                </a:solidFill>
                <a:latin typeface="Calibri" panose="020F0502020204030204" pitchFamily="34" charset="0"/>
              </a:rPr>
              <a:t>Technical Workbook</a:t>
            </a:r>
          </a:p>
        </p:txBody>
      </p:sp>
      <p:pic>
        <p:nvPicPr>
          <p:cNvPr id="5" name="Picture 4">
            <a:extLst>
              <a:ext uri="{FF2B5EF4-FFF2-40B4-BE49-F238E27FC236}">
                <a16:creationId xmlns:a16="http://schemas.microsoft.com/office/drawing/2014/main" id="{25FFE53A-6D58-A9A1-2764-76FF12234567}"/>
              </a:ext>
            </a:extLst>
          </p:cNvPr>
          <p:cNvPicPr>
            <a:picLocks noChangeAspect="1"/>
          </p:cNvPicPr>
          <p:nvPr/>
        </p:nvPicPr>
        <p:blipFill>
          <a:blip r:embed="rId2"/>
          <a:stretch>
            <a:fillRect/>
          </a:stretch>
        </p:blipFill>
        <p:spPr>
          <a:xfrm>
            <a:off x="0" y="2053569"/>
            <a:ext cx="12192000" cy="2750862"/>
          </a:xfrm>
          <a:prstGeom prst="rect">
            <a:avLst/>
          </a:prstGeom>
        </p:spPr>
      </p:pic>
    </p:spTree>
    <p:extLst>
      <p:ext uri="{BB962C8B-B14F-4D97-AF65-F5344CB8AC3E}">
        <p14:creationId xmlns:p14="http://schemas.microsoft.com/office/powerpoint/2010/main" val="135756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745329" y="1964433"/>
            <a:ext cx="6027701" cy="1545681"/>
          </a:xfrm>
          <a:prstGeom prst="rect">
            <a:avLst/>
          </a:prstGeom>
        </p:spPr>
      </p:pic>
      <p:sp>
        <p:nvSpPr>
          <p:cNvPr id="5" name="Rectangle 37"/>
          <p:cNvSpPr txBox="1">
            <a:spLocks noChangeArrowheads="1"/>
          </p:cNvSpPr>
          <p:nvPr/>
        </p:nvSpPr>
        <p:spPr>
          <a:xfrm>
            <a:off x="714067" y="1114314"/>
            <a:ext cx="9957619" cy="3339699"/>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IE" altLang="en-US" sz="2800"/>
              <a:t>DO NOT DEVIATE FROM THE WORKBOOK</a:t>
            </a:r>
          </a:p>
          <a:p>
            <a:r>
              <a:rPr lang="en-IE" altLang="en-US" sz="2800"/>
              <a:t>No grant for work outside of what has been applied for</a:t>
            </a:r>
          </a:p>
          <a:p>
            <a:r>
              <a:rPr lang="en-IE" altLang="en-US" sz="2800"/>
              <a:t>e.g. </a:t>
            </a:r>
          </a:p>
          <a:p>
            <a:endParaRPr lang="en-IE" altLang="en-US" sz="2800"/>
          </a:p>
          <a:p>
            <a:pPr marL="114300" indent="0">
              <a:buNone/>
            </a:pPr>
            <a:endParaRPr lang="en-IE" altLang="en-US" sz="2800"/>
          </a:p>
          <a:p>
            <a:endParaRPr lang="en-IE" altLang="en-US" sz="2800"/>
          </a:p>
          <a:p>
            <a:r>
              <a:rPr lang="en-IE" altLang="en-US" sz="2800"/>
              <a:t>If you do attic insulation upgrade – NOT ELIGABLE, NO GRANT</a:t>
            </a:r>
            <a:endParaRPr lang="en-IE" altLang="en-US" sz="2000"/>
          </a:p>
        </p:txBody>
      </p:sp>
      <p:sp>
        <p:nvSpPr>
          <p:cNvPr id="4" name="Title 3">
            <a:extLst>
              <a:ext uri="{FF2B5EF4-FFF2-40B4-BE49-F238E27FC236}">
                <a16:creationId xmlns:a16="http://schemas.microsoft.com/office/drawing/2014/main" id="{4D8E2BE4-0ABF-4FE6-8206-A1D5B2FA6611}"/>
              </a:ext>
            </a:extLst>
          </p:cNvPr>
          <p:cNvSpPr>
            <a:spLocks noGrp="1"/>
          </p:cNvSpPr>
          <p:nvPr>
            <p:ph type="title"/>
          </p:nvPr>
        </p:nvSpPr>
        <p:spPr>
          <a:xfrm>
            <a:off x="838200" y="365126"/>
            <a:ext cx="4530213" cy="749188"/>
          </a:xfrm>
        </p:spPr>
        <p:txBody>
          <a:bodyPr>
            <a:normAutofit/>
          </a:bodyPr>
          <a:lstStyle/>
          <a:p>
            <a:r>
              <a:rPr lang="en-IE" sz="4000">
                <a:solidFill>
                  <a:srgbClr val="F8B21E"/>
                </a:solidFill>
                <a:latin typeface="Calibri" panose="020F0502020204030204" pitchFamily="34" charset="0"/>
              </a:rPr>
              <a:t>Technical Workbook</a:t>
            </a:r>
          </a:p>
        </p:txBody>
      </p:sp>
    </p:spTree>
    <p:extLst>
      <p:ext uri="{BB962C8B-B14F-4D97-AF65-F5344CB8AC3E}">
        <p14:creationId xmlns:p14="http://schemas.microsoft.com/office/powerpoint/2010/main" val="110633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871" y="172979"/>
            <a:ext cx="1775232" cy="700750"/>
          </a:xfrm>
        </p:spPr>
        <p:txBody>
          <a:bodyPr>
            <a:normAutofit/>
          </a:bodyPr>
          <a:lstStyle/>
          <a:p>
            <a:r>
              <a:rPr lang="en-IE">
                <a:solidFill>
                  <a:srgbClr val="000000"/>
                </a:solidFill>
                <a:latin typeface="Calibri" panose="020F0502020204030204" pitchFamily="34" charset="0"/>
              </a:rPr>
              <a:t>Agenda</a:t>
            </a:r>
          </a:p>
        </p:txBody>
      </p:sp>
      <p:pic>
        <p:nvPicPr>
          <p:cNvPr id="7" name="Graphic 6" descr="Checklist">
            <a:extLst>
              <a:ext uri="{FF2B5EF4-FFF2-40B4-BE49-F238E27FC236}">
                <a16:creationId xmlns:a16="http://schemas.microsoft.com/office/drawing/2014/main" id="{253A2B91-17B5-43D0-A639-D8F3127A1F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44" y="667860"/>
            <a:ext cx="4664492" cy="4664492"/>
          </a:xfrm>
          <a:prstGeom prst="rect">
            <a:avLst/>
          </a:prstGeom>
        </p:spPr>
      </p:pic>
      <p:sp>
        <p:nvSpPr>
          <p:cNvPr id="31" name="Content Placeholder 2"/>
          <p:cNvSpPr>
            <a:spLocks noGrp="1"/>
          </p:cNvSpPr>
          <p:nvPr>
            <p:ph idx="1"/>
          </p:nvPr>
        </p:nvSpPr>
        <p:spPr>
          <a:xfrm>
            <a:off x="4635400" y="817801"/>
            <a:ext cx="6432650" cy="4364610"/>
          </a:xfrm>
        </p:spPr>
        <p:txBody>
          <a:bodyPr anchor="ctr">
            <a:normAutofit lnSpcReduction="10000"/>
          </a:bodyPr>
          <a:lstStyle/>
          <a:p>
            <a:r>
              <a:rPr lang="en-IE" sz="2400" u="sng">
                <a:solidFill>
                  <a:srgbClr val="000000"/>
                </a:solidFill>
              </a:rPr>
              <a:t>Introduction – who we are and our experience</a:t>
            </a:r>
          </a:p>
          <a:p>
            <a:r>
              <a:rPr lang="en-IE" sz="2400" u="sng">
                <a:solidFill>
                  <a:srgbClr val="000000"/>
                </a:solidFill>
              </a:rPr>
              <a:t>Application Process</a:t>
            </a:r>
          </a:p>
          <a:p>
            <a:r>
              <a:rPr lang="en-IE" sz="2400" u="sng">
                <a:solidFill>
                  <a:srgbClr val="000000"/>
                </a:solidFill>
              </a:rPr>
              <a:t>Timelines</a:t>
            </a:r>
          </a:p>
          <a:p>
            <a:r>
              <a:rPr lang="en-IE" sz="2400" u="sng">
                <a:solidFill>
                  <a:srgbClr val="000000"/>
                </a:solidFill>
              </a:rPr>
              <a:t>Technical Workbooks</a:t>
            </a:r>
          </a:p>
          <a:p>
            <a:r>
              <a:rPr lang="en-IE" sz="2400" u="sng">
                <a:solidFill>
                  <a:srgbClr val="000000"/>
                </a:solidFill>
              </a:rPr>
              <a:t>Deadlines</a:t>
            </a:r>
          </a:p>
          <a:p>
            <a:r>
              <a:rPr lang="en-IE" sz="2400" u="sng">
                <a:solidFill>
                  <a:srgbClr val="000000"/>
                </a:solidFill>
              </a:rPr>
              <a:t>Quality assurance &amp; Inspections</a:t>
            </a:r>
          </a:p>
          <a:p>
            <a:r>
              <a:rPr lang="en-IE" sz="2400" u="sng">
                <a:solidFill>
                  <a:srgbClr val="000000"/>
                </a:solidFill>
              </a:rPr>
              <a:t>Payments &amp; Grant claims</a:t>
            </a:r>
          </a:p>
          <a:p>
            <a:r>
              <a:rPr lang="en-IE" sz="2400" u="sng">
                <a:solidFill>
                  <a:srgbClr val="000000"/>
                </a:solidFill>
              </a:rPr>
              <a:t>Measurement &amp; Verification</a:t>
            </a:r>
          </a:p>
          <a:p>
            <a:r>
              <a:rPr lang="en-IE" sz="2400" u="sng">
                <a:solidFill>
                  <a:srgbClr val="000000"/>
                </a:solidFill>
              </a:rPr>
              <a:t>Energy Credits</a:t>
            </a:r>
          </a:p>
          <a:p>
            <a:r>
              <a:rPr lang="en-IE" sz="2400" u="sng">
                <a:solidFill>
                  <a:srgbClr val="000000"/>
                </a:solidFill>
              </a:rPr>
              <a:t>Key Points</a:t>
            </a:r>
            <a:endParaRPr lang="en-IE" sz="2000">
              <a:solidFill>
                <a:srgbClr val="000000"/>
              </a:solidFill>
            </a:endParaRPr>
          </a:p>
        </p:txBody>
      </p:sp>
    </p:spTree>
    <p:extLst>
      <p:ext uri="{BB962C8B-B14F-4D97-AF65-F5344CB8AC3E}">
        <p14:creationId xmlns:p14="http://schemas.microsoft.com/office/powerpoint/2010/main" val="2885797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a:xfrm>
            <a:off x="759542" y="1307230"/>
            <a:ext cx="10383982" cy="488453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IE" altLang="en-US" sz="2800"/>
              <a:t>Specifications must be as per the Technical Workbook</a:t>
            </a:r>
          </a:p>
          <a:p>
            <a:r>
              <a:rPr lang="en-IE" altLang="en-US" sz="2800"/>
              <a:t>Grant not given for anything that differs</a:t>
            </a:r>
          </a:p>
          <a:p>
            <a:r>
              <a:rPr lang="en-IE" altLang="en-US" sz="2800"/>
              <a:t>e.g. </a:t>
            </a:r>
          </a:p>
          <a:p>
            <a:pPr lvl="1"/>
            <a:r>
              <a:rPr lang="en-IE" altLang="en-US" sz="2600"/>
              <a:t>u-value = 1.4W/m2k</a:t>
            </a:r>
          </a:p>
          <a:p>
            <a:pPr lvl="1"/>
            <a:r>
              <a:rPr lang="en-IE" altLang="en-US" sz="2600"/>
              <a:t>If u-value = 1.5W/m2K – NO GRANT</a:t>
            </a:r>
          </a:p>
          <a:p>
            <a:r>
              <a:rPr lang="en-IE" altLang="en-US" sz="2800"/>
              <a:t>e.g.</a:t>
            </a:r>
          </a:p>
          <a:p>
            <a:pPr lvl="1"/>
            <a:r>
              <a:rPr lang="en-IE" altLang="en-US" sz="2600"/>
              <a:t>28kW Heat Pump</a:t>
            </a:r>
          </a:p>
          <a:p>
            <a:pPr lvl="1"/>
            <a:r>
              <a:rPr lang="en-IE" altLang="en-US" sz="2600"/>
              <a:t>26kW Heat Pump – NO GRANT</a:t>
            </a:r>
          </a:p>
          <a:p>
            <a:pPr lvl="1"/>
            <a:endParaRPr lang="en-IE" altLang="en-US" sz="2600"/>
          </a:p>
        </p:txBody>
      </p:sp>
      <p:sp>
        <p:nvSpPr>
          <p:cNvPr id="4" name="Title 3">
            <a:extLst>
              <a:ext uri="{FF2B5EF4-FFF2-40B4-BE49-F238E27FC236}">
                <a16:creationId xmlns:a16="http://schemas.microsoft.com/office/drawing/2014/main" id="{63C338F0-B0F2-41F1-9402-B60CB1CB782E}"/>
              </a:ext>
            </a:extLst>
          </p:cNvPr>
          <p:cNvSpPr>
            <a:spLocks noGrp="1"/>
          </p:cNvSpPr>
          <p:nvPr>
            <p:ph type="title"/>
          </p:nvPr>
        </p:nvSpPr>
        <p:spPr>
          <a:xfrm>
            <a:off x="838200" y="89822"/>
            <a:ext cx="10515600" cy="1325563"/>
          </a:xfrm>
        </p:spPr>
        <p:txBody>
          <a:bodyPr>
            <a:normAutofit/>
          </a:bodyPr>
          <a:lstStyle/>
          <a:p>
            <a:r>
              <a:rPr lang="en-IE" sz="4000">
                <a:solidFill>
                  <a:srgbClr val="F8B21E"/>
                </a:solidFill>
                <a:latin typeface="Calibri" panose="020F0502020204030204" pitchFamily="34" charset="0"/>
              </a:rPr>
              <a:t>Technical Workbook</a:t>
            </a:r>
          </a:p>
        </p:txBody>
      </p:sp>
    </p:spTree>
    <p:extLst>
      <p:ext uri="{BB962C8B-B14F-4D97-AF65-F5344CB8AC3E}">
        <p14:creationId xmlns:p14="http://schemas.microsoft.com/office/powerpoint/2010/main" val="175646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49"/>
            <a:ext cx="3635477" cy="726256"/>
          </a:xfrm>
        </p:spPr>
        <p:txBody>
          <a:bodyPr>
            <a:normAutofit/>
          </a:bodyPr>
          <a:lstStyle/>
          <a:p>
            <a:r>
              <a:rPr lang="en-IE" sz="4000">
                <a:solidFill>
                  <a:srgbClr val="F8B21E"/>
                </a:solidFill>
                <a:latin typeface="Calibri" panose="020F0502020204030204" pitchFamily="34" charset="0"/>
              </a:rPr>
              <a:t>Letter of Offer</a:t>
            </a:r>
          </a:p>
        </p:txBody>
      </p:sp>
      <p:sp>
        <p:nvSpPr>
          <p:cNvPr id="7" name="Rectangle 37"/>
          <p:cNvSpPr txBox="1">
            <a:spLocks noChangeArrowheads="1"/>
          </p:cNvSpPr>
          <p:nvPr/>
        </p:nvSpPr>
        <p:spPr>
          <a:xfrm>
            <a:off x="838200" y="884905"/>
            <a:ext cx="10018222" cy="472673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28600">
              <a:spcBef>
                <a:spcPts val="1000"/>
              </a:spcBef>
              <a:defRPr/>
            </a:pPr>
            <a:r>
              <a:rPr lang="en-IE" sz="2800"/>
              <a:t>Letter of Offer has been issued or will be issued shortly</a:t>
            </a:r>
            <a:endParaRPr lang="en-IE" sz="2800" b="1">
              <a:solidFill>
                <a:srgbClr val="00B050"/>
              </a:solidFill>
            </a:endParaRPr>
          </a:p>
          <a:p>
            <a:pPr marL="228600">
              <a:spcBef>
                <a:spcPts val="1000"/>
              </a:spcBef>
              <a:defRPr/>
            </a:pPr>
            <a:r>
              <a:rPr lang="en-IE" sz="2800"/>
              <a:t>Between 30% &amp; 50% funding</a:t>
            </a:r>
          </a:p>
          <a:p>
            <a:pPr marL="228600">
              <a:spcBef>
                <a:spcPts val="1000"/>
              </a:spcBef>
              <a:defRPr/>
            </a:pPr>
            <a:r>
              <a:rPr lang="en-IE" sz="2800"/>
              <a:t>Maximum grant pay-out not exceeded</a:t>
            </a:r>
          </a:p>
          <a:p>
            <a:pPr marL="228600">
              <a:spcBef>
                <a:spcPts val="1000"/>
              </a:spcBef>
              <a:defRPr/>
            </a:pPr>
            <a:r>
              <a:rPr lang="en-IE" sz="2800"/>
              <a:t>e.g. </a:t>
            </a:r>
          </a:p>
          <a:p>
            <a:pPr marL="228600">
              <a:spcBef>
                <a:spcPts val="1000"/>
              </a:spcBef>
              <a:defRPr/>
            </a:pPr>
            <a:endParaRPr lang="en-IE" sz="2800"/>
          </a:p>
          <a:p>
            <a:pPr marL="0" indent="0">
              <a:spcBef>
                <a:spcPts val="1000"/>
              </a:spcBef>
              <a:buNone/>
              <a:defRPr/>
            </a:pPr>
            <a:endParaRPr lang="en-IE" sz="2800"/>
          </a:p>
          <a:p>
            <a:pPr marL="228600">
              <a:spcBef>
                <a:spcPts val="1000"/>
              </a:spcBef>
              <a:defRPr/>
            </a:pPr>
            <a:r>
              <a:rPr lang="en-IE" sz="2800"/>
              <a:t>If cavity wall = €10,000, maximum claim = €4,540</a:t>
            </a:r>
          </a:p>
        </p:txBody>
      </p:sp>
      <p:pic>
        <p:nvPicPr>
          <p:cNvPr id="9" name="Picture 8"/>
          <p:cNvPicPr>
            <a:picLocks noChangeAspect="1"/>
          </p:cNvPicPr>
          <p:nvPr/>
        </p:nvPicPr>
        <p:blipFill>
          <a:blip r:embed="rId3"/>
          <a:stretch>
            <a:fillRect/>
          </a:stretch>
        </p:blipFill>
        <p:spPr>
          <a:xfrm>
            <a:off x="1858296" y="2549442"/>
            <a:ext cx="6860033" cy="1759116"/>
          </a:xfrm>
          <a:prstGeom prst="rect">
            <a:avLst/>
          </a:prstGeom>
        </p:spPr>
      </p:pic>
    </p:spTree>
    <p:extLst>
      <p:ext uri="{BB962C8B-B14F-4D97-AF65-F5344CB8AC3E}">
        <p14:creationId xmlns:p14="http://schemas.microsoft.com/office/powerpoint/2010/main" val="160733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26" y="138983"/>
            <a:ext cx="3340510" cy="600231"/>
          </a:xfrm>
        </p:spPr>
        <p:txBody>
          <a:bodyPr>
            <a:normAutofit fontScale="90000"/>
          </a:bodyPr>
          <a:lstStyle/>
          <a:p>
            <a:r>
              <a:rPr lang="en-IE" sz="4000">
                <a:solidFill>
                  <a:srgbClr val="F8B21E"/>
                </a:solidFill>
                <a:latin typeface="Calibri" panose="020F0502020204030204" pitchFamily="34" charset="0"/>
              </a:rPr>
              <a:t>Letter of Offer</a:t>
            </a:r>
          </a:p>
        </p:txBody>
      </p:sp>
      <p:sp>
        <p:nvSpPr>
          <p:cNvPr id="7" name="Rectangle 37"/>
          <p:cNvSpPr txBox="1">
            <a:spLocks noChangeArrowheads="1"/>
          </p:cNvSpPr>
          <p:nvPr/>
        </p:nvSpPr>
        <p:spPr>
          <a:xfrm>
            <a:off x="907026" y="914836"/>
            <a:ext cx="10018222" cy="2721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28600">
              <a:spcBef>
                <a:spcPts val="1000"/>
              </a:spcBef>
              <a:defRPr/>
            </a:pPr>
            <a:r>
              <a:rPr lang="en-IE" sz="2800"/>
              <a:t>Individual details have been sent to you</a:t>
            </a:r>
          </a:p>
          <a:p>
            <a:pPr marL="228600">
              <a:spcBef>
                <a:spcPts val="1000"/>
              </a:spcBef>
              <a:defRPr/>
            </a:pPr>
            <a:r>
              <a:rPr lang="en-IE" sz="2800"/>
              <a:t>Breakdown of costs</a:t>
            </a:r>
          </a:p>
          <a:p>
            <a:pPr marL="228600">
              <a:spcBef>
                <a:spcPts val="1000"/>
              </a:spcBef>
              <a:defRPr/>
            </a:pPr>
            <a:r>
              <a:rPr lang="en-IE" sz="2800"/>
              <a:t>SEAI Workbook calculates amounts</a:t>
            </a:r>
          </a:p>
          <a:p>
            <a:pPr marL="228600">
              <a:spcBef>
                <a:spcPts val="1000"/>
              </a:spcBef>
              <a:defRPr/>
            </a:pPr>
            <a:r>
              <a:rPr lang="en-IE" sz="2800"/>
              <a:t>South East Energy Agency fees are set and agreed with each Beneficiary – as per our PM Contract</a:t>
            </a:r>
          </a:p>
          <a:p>
            <a:pPr marL="0" indent="0">
              <a:spcBef>
                <a:spcPts val="1000"/>
              </a:spcBef>
              <a:buNone/>
              <a:defRPr/>
            </a:pPr>
            <a:endParaRPr lang="en-IE" sz="2800"/>
          </a:p>
        </p:txBody>
      </p:sp>
      <p:graphicFrame>
        <p:nvGraphicFramePr>
          <p:cNvPr id="3" name="Table 2">
            <a:extLst>
              <a:ext uri="{FF2B5EF4-FFF2-40B4-BE49-F238E27FC236}">
                <a16:creationId xmlns:a16="http://schemas.microsoft.com/office/drawing/2014/main" id="{8717F4B5-1DE3-4C1E-945E-52D7C7D0F8AD}"/>
              </a:ext>
            </a:extLst>
          </p:cNvPr>
          <p:cNvGraphicFramePr>
            <a:graphicFrameLocks noGrp="1"/>
          </p:cNvGraphicFramePr>
          <p:nvPr>
            <p:extLst>
              <p:ext uri="{D42A27DB-BD31-4B8C-83A1-F6EECF244321}">
                <p14:modId xmlns:p14="http://schemas.microsoft.com/office/powerpoint/2010/main" val="1800030066"/>
              </p:ext>
            </p:extLst>
          </p:nvPr>
        </p:nvGraphicFramePr>
        <p:xfrm>
          <a:off x="1091380" y="3811514"/>
          <a:ext cx="10569679" cy="1249680"/>
        </p:xfrm>
        <a:graphic>
          <a:graphicData uri="http://schemas.openxmlformats.org/drawingml/2006/table">
            <a:tbl>
              <a:tblPr firstRow="1" firstCol="1" bandRow="1">
                <a:tableStyleId>{5C22544A-7EE6-4342-B048-85BDC9FD1C3A}</a:tableStyleId>
              </a:tblPr>
              <a:tblGrid>
                <a:gridCol w="2289315">
                  <a:extLst>
                    <a:ext uri="{9D8B030D-6E8A-4147-A177-3AD203B41FA5}">
                      <a16:colId xmlns:a16="http://schemas.microsoft.com/office/drawing/2014/main" val="2280052277"/>
                    </a:ext>
                  </a:extLst>
                </a:gridCol>
                <a:gridCol w="1270219">
                  <a:extLst>
                    <a:ext uri="{9D8B030D-6E8A-4147-A177-3AD203B41FA5}">
                      <a16:colId xmlns:a16="http://schemas.microsoft.com/office/drawing/2014/main" val="1412667671"/>
                    </a:ext>
                  </a:extLst>
                </a:gridCol>
                <a:gridCol w="553536">
                  <a:extLst>
                    <a:ext uri="{9D8B030D-6E8A-4147-A177-3AD203B41FA5}">
                      <a16:colId xmlns:a16="http://schemas.microsoft.com/office/drawing/2014/main" val="3268227018"/>
                    </a:ext>
                  </a:extLst>
                </a:gridCol>
                <a:gridCol w="1063136">
                  <a:extLst>
                    <a:ext uri="{9D8B030D-6E8A-4147-A177-3AD203B41FA5}">
                      <a16:colId xmlns:a16="http://schemas.microsoft.com/office/drawing/2014/main" val="17899155"/>
                    </a:ext>
                  </a:extLst>
                </a:gridCol>
                <a:gridCol w="1305153">
                  <a:extLst>
                    <a:ext uri="{9D8B030D-6E8A-4147-A177-3AD203B41FA5}">
                      <a16:colId xmlns:a16="http://schemas.microsoft.com/office/drawing/2014/main" val="1985259740"/>
                    </a:ext>
                  </a:extLst>
                </a:gridCol>
                <a:gridCol w="544533">
                  <a:extLst>
                    <a:ext uri="{9D8B030D-6E8A-4147-A177-3AD203B41FA5}">
                      <a16:colId xmlns:a16="http://schemas.microsoft.com/office/drawing/2014/main" val="1359770444"/>
                    </a:ext>
                  </a:extLst>
                </a:gridCol>
                <a:gridCol w="1374298">
                  <a:extLst>
                    <a:ext uri="{9D8B030D-6E8A-4147-A177-3AD203B41FA5}">
                      <a16:colId xmlns:a16="http://schemas.microsoft.com/office/drawing/2014/main" val="3997491112"/>
                    </a:ext>
                  </a:extLst>
                </a:gridCol>
                <a:gridCol w="985930">
                  <a:extLst>
                    <a:ext uri="{9D8B030D-6E8A-4147-A177-3AD203B41FA5}">
                      <a16:colId xmlns:a16="http://schemas.microsoft.com/office/drawing/2014/main" val="1258074983"/>
                    </a:ext>
                  </a:extLst>
                </a:gridCol>
                <a:gridCol w="1183559">
                  <a:extLst>
                    <a:ext uri="{9D8B030D-6E8A-4147-A177-3AD203B41FA5}">
                      <a16:colId xmlns:a16="http://schemas.microsoft.com/office/drawing/2014/main" val="443622885"/>
                    </a:ext>
                  </a:extLst>
                </a:gridCol>
              </a:tblGrid>
              <a:tr h="716430">
                <a:tc>
                  <a:txBody>
                    <a:bodyPr/>
                    <a:lstStyle/>
                    <a:p>
                      <a:pPr>
                        <a:spcAft>
                          <a:spcPts val="0"/>
                        </a:spcAft>
                      </a:pPr>
                      <a:r>
                        <a:rPr lang="en-IE" sz="2000">
                          <a:effectLst/>
                        </a:rPr>
                        <a:t>Name of Beneficiary</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Project Cost (Ex VAT)</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VAT</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Sub Total </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Project Mgmt. (7.5%)</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VAT </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 Total Project Cost (Ex VAT)</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TOTAL VAT </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1800">
                          <a:effectLst/>
                        </a:rPr>
                        <a:t> SEAI Funding </a:t>
                      </a:r>
                      <a:endParaRPr lang="en-IE" sz="24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extLst>
                  <a:ext uri="{0D108BD9-81ED-4DB2-BD59-A6C34878D82A}">
                    <a16:rowId xmlns:a16="http://schemas.microsoft.com/office/drawing/2014/main" val="447075216"/>
                  </a:ext>
                </a:extLst>
              </a:tr>
              <a:tr h="398017">
                <a:tc>
                  <a:txBody>
                    <a:bodyPr/>
                    <a:lstStyle/>
                    <a:p>
                      <a:pPr>
                        <a:spcAft>
                          <a:spcPts val="0"/>
                        </a:spcAft>
                      </a:pPr>
                      <a:r>
                        <a:rPr lang="en-IE" sz="2000">
                          <a:effectLst/>
                        </a:rPr>
                        <a:t>SME 1</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2000">
                          <a:effectLst/>
                        </a:rPr>
                        <a:t>€20,000</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lgn="r">
                        <a:spcAft>
                          <a:spcPts val="0"/>
                        </a:spcAft>
                      </a:pPr>
                      <a:r>
                        <a:rPr lang="en-IE" sz="1400">
                          <a:effectLst/>
                        </a:rPr>
                        <a:t>13.5%</a:t>
                      </a:r>
                      <a:endParaRPr lang="en-IE" sz="1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2000">
                          <a:effectLst/>
                        </a:rPr>
                        <a:t>€22,700</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2000">
                          <a:effectLst/>
                        </a:rPr>
                        <a:t> €1,500</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lgn="r">
                        <a:spcAft>
                          <a:spcPts val="0"/>
                        </a:spcAft>
                      </a:pPr>
                      <a:r>
                        <a:rPr lang="en-IE" sz="1600">
                          <a:effectLst/>
                        </a:rPr>
                        <a:t>23%</a:t>
                      </a:r>
                      <a:endParaRPr lang="en-IE" sz="20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2000">
                          <a:effectLst/>
                        </a:rPr>
                        <a:t>€21,500</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2000">
                          <a:effectLst/>
                        </a:rPr>
                        <a:t> €2,045</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tc>
                  <a:txBody>
                    <a:bodyPr/>
                    <a:lstStyle/>
                    <a:p>
                      <a:pPr>
                        <a:spcAft>
                          <a:spcPts val="0"/>
                        </a:spcAft>
                      </a:pPr>
                      <a:r>
                        <a:rPr lang="en-IE" sz="2000">
                          <a:effectLst/>
                        </a:rPr>
                        <a:t> €7,063</a:t>
                      </a:r>
                      <a:endParaRPr lang="en-IE" sz="2800">
                        <a:effectLst/>
                        <a:latin typeface="Calibri" panose="020F0502020204030204" pitchFamily="34" charset="0"/>
                        <a:ea typeface="Calibri" panose="020F0502020204030204" pitchFamily="34" charset="0"/>
                        <a:cs typeface="Calibri" panose="020F0502020204030204" pitchFamily="34" charset="0"/>
                      </a:endParaRPr>
                    </a:p>
                  </a:txBody>
                  <a:tcPr marL="66907" marR="66907" marT="0" marB="0" anchor="b"/>
                </a:tc>
                <a:extLst>
                  <a:ext uri="{0D108BD9-81ED-4DB2-BD59-A6C34878D82A}">
                    <a16:rowId xmlns:a16="http://schemas.microsoft.com/office/drawing/2014/main" val="3544858796"/>
                  </a:ext>
                </a:extLst>
              </a:tr>
            </a:tbl>
          </a:graphicData>
        </a:graphic>
      </p:graphicFrame>
    </p:spTree>
    <p:extLst>
      <p:ext uri="{BB962C8B-B14F-4D97-AF65-F5344CB8AC3E}">
        <p14:creationId xmlns:p14="http://schemas.microsoft.com/office/powerpoint/2010/main" val="210786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ChangeArrowheads="1"/>
          </p:cNvSpPr>
          <p:nvPr/>
        </p:nvSpPr>
        <p:spPr bwMode="auto">
          <a:xfrm>
            <a:off x="3000375" y="188913"/>
            <a:ext cx="5543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altLang="en-US" sz="3200" b="1">
                <a:solidFill>
                  <a:schemeClr val="bg1"/>
                </a:solidFill>
              </a:rPr>
              <a:t>Milestones &amp; Deadlines</a:t>
            </a:r>
          </a:p>
        </p:txBody>
      </p:sp>
      <p:sp>
        <p:nvSpPr>
          <p:cNvPr id="5" name="Title 1"/>
          <p:cNvSpPr>
            <a:spLocks noGrp="1"/>
          </p:cNvSpPr>
          <p:nvPr>
            <p:ph type="title"/>
          </p:nvPr>
        </p:nvSpPr>
        <p:spPr>
          <a:xfrm>
            <a:off x="838200" y="365126"/>
            <a:ext cx="2907890" cy="873740"/>
          </a:xfrm>
        </p:spPr>
        <p:txBody>
          <a:bodyPr>
            <a:normAutofit/>
          </a:bodyPr>
          <a:lstStyle/>
          <a:p>
            <a:r>
              <a:rPr lang="en-IE" sz="4000">
                <a:solidFill>
                  <a:srgbClr val="F8B21E"/>
                </a:solidFill>
                <a:latin typeface="Calibri" panose="020F0502020204030204" pitchFamily="34" charset="0"/>
              </a:rPr>
              <a:t>Deadlines</a:t>
            </a:r>
          </a:p>
        </p:txBody>
      </p:sp>
      <p:sp>
        <p:nvSpPr>
          <p:cNvPr id="8195" name="Rectangle 37"/>
          <p:cNvSpPr>
            <a:spLocks noGrp="1" noChangeArrowheads="1"/>
          </p:cNvSpPr>
          <p:nvPr>
            <p:ph idx="1"/>
          </p:nvPr>
        </p:nvSpPr>
        <p:spPr>
          <a:xfrm>
            <a:off x="838200" y="1208088"/>
            <a:ext cx="9585960" cy="5051425"/>
          </a:xfrm>
        </p:spPr>
        <p:txBody>
          <a:bodyPr>
            <a:normAutofit/>
          </a:bodyPr>
          <a:lstStyle/>
          <a:p>
            <a:pPr>
              <a:defRPr/>
            </a:pPr>
            <a:r>
              <a:rPr lang="en-IE" sz="2000"/>
              <a:t>Each project has individual Deadlines – based on your own programme of works</a:t>
            </a:r>
          </a:p>
          <a:p>
            <a:pPr lvl="1">
              <a:defRPr/>
            </a:pPr>
            <a:r>
              <a:rPr lang="en-IE" sz="2000"/>
              <a:t>Delivery Team working with you and your contractor to get projects finished on time</a:t>
            </a:r>
            <a:endParaRPr lang="en-IE" sz="2000" b="1"/>
          </a:p>
          <a:p>
            <a:pPr>
              <a:buFont typeface="Wingdings" panose="05000000000000000000" pitchFamily="2" charset="2"/>
              <a:buChar char="Ø"/>
              <a:defRPr/>
            </a:pPr>
            <a:r>
              <a:rPr lang="en-IE" sz="2000" b="1"/>
              <a:t>Absolute Deadline for delivery of works is </a:t>
            </a:r>
            <a:r>
              <a:rPr lang="en-IE" sz="2000" b="1">
                <a:solidFill>
                  <a:srgbClr val="FF0000"/>
                </a:solidFill>
              </a:rPr>
              <a:t>12 months from letter of offer</a:t>
            </a:r>
          </a:p>
          <a:p>
            <a:pPr>
              <a:buFont typeface="Wingdings" panose="05000000000000000000" pitchFamily="2" charset="2"/>
              <a:buChar char="Ø"/>
              <a:defRPr/>
            </a:pPr>
            <a:r>
              <a:rPr lang="en-IE" sz="2000" b="1"/>
              <a:t>Takes minimum 4-weeks to get all documents to South East Energy Agency</a:t>
            </a:r>
          </a:p>
          <a:p>
            <a:pPr lvl="1">
              <a:buFont typeface="Wingdings" panose="05000000000000000000" pitchFamily="2" charset="2"/>
              <a:buChar char="Ø"/>
              <a:defRPr/>
            </a:pPr>
            <a:r>
              <a:rPr lang="en-IE" sz="2000"/>
              <a:t>South East Energy final inspection</a:t>
            </a:r>
          </a:p>
          <a:p>
            <a:pPr lvl="1">
              <a:buFont typeface="Wingdings" panose="05000000000000000000" pitchFamily="2" charset="2"/>
              <a:buChar char="Ø"/>
              <a:defRPr/>
            </a:pPr>
            <a:r>
              <a:rPr lang="en-IE" sz="2000"/>
              <a:t>Reworks if needed</a:t>
            </a:r>
          </a:p>
          <a:p>
            <a:pPr lvl="1">
              <a:buFont typeface="Wingdings" panose="05000000000000000000" pitchFamily="2" charset="2"/>
              <a:buChar char="Ø"/>
              <a:defRPr/>
            </a:pPr>
            <a:r>
              <a:rPr lang="en-IE" sz="2000"/>
              <a:t>Invoice &amp; payment to contractor</a:t>
            </a:r>
          </a:p>
          <a:p>
            <a:pPr>
              <a:buFont typeface="Wingdings" panose="05000000000000000000" pitchFamily="2" charset="2"/>
              <a:buChar char="Ø"/>
              <a:defRPr/>
            </a:pPr>
            <a:r>
              <a:rPr lang="en-IE" sz="2000" b="1"/>
              <a:t>Errors in paperwork leads to delay in grant</a:t>
            </a:r>
          </a:p>
        </p:txBody>
      </p:sp>
    </p:spTree>
    <p:extLst>
      <p:ext uri="{BB962C8B-B14F-4D97-AF65-F5344CB8AC3E}">
        <p14:creationId xmlns:p14="http://schemas.microsoft.com/office/powerpoint/2010/main" val="278575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ChangeArrowheads="1"/>
          </p:cNvSpPr>
          <p:nvPr/>
        </p:nvSpPr>
        <p:spPr bwMode="auto">
          <a:xfrm>
            <a:off x="3000375" y="188913"/>
            <a:ext cx="5543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altLang="en-US" sz="3200" b="1">
                <a:solidFill>
                  <a:schemeClr val="bg1"/>
                </a:solidFill>
              </a:rPr>
              <a:t>Milestones &amp; Deadlines</a:t>
            </a:r>
          </a:p>
        </p:txBody>
      </p:sp>
      <p:sp>
        <p:nvSpPr>
          <p:cNvPr id="5" name="Title 1"/>
          <p:cNvSpPr>
            <a:spLocks noGrp="1"/>
          </p:cNvSpPr>
          <p:nvPr>
            <p:ph type="title"/>
          </p:nvPr>
        </p:nvSpPr>
        <p:spPr>
          <a:xfrm>
            <a:off x="838200" y="188913"/>
            <a:ext cx="6683477" cy="686927"/>
          </a:xfrm>
        </p:spPr>
        <p:txBody>
          <a:bodyPr>
            <a:normAutofit/>
          </a:bodyPr>
          <a:lstStyle/>
          <a:p>
            <a:r>
              <a:rPr lang="en-IE" sz="4000">
                <a:solidFill>
                  <a:srgbClr val="F8B21E"/>
                </a:solidFill>
                <a:latin typeface="Calibri" panose="020F0502020204030204" pitchFamily="34" charset="0"/>
              </a:rPr>
              <a:t>Scope Changes &amp; Drop-outs</a:t>
            </a:r>
          </a:p>
        </p:txBody>
      </p:sp>
      <p:sp>
        <p:nvSpPr>
          <p:cNvPr id="8195" name="Rectangle 37"/>
          <p:cNvSpPr>
            <a:spLocks noGrp="1" noChangeArrowheads="1"/>
          </p:cNvSpPr>
          <p:nvPr>
            <p:ph idx="1"/>
          </p:nvPr>
        </p:nvSpPr>
        <p:spPr>
          <a:xfrm>
            <a:off x="838200" y="1085850"/>
            <a:ext cx="10515600" cy="4520423"/>
          </a:xfrm>
        </p:spPr>
        <p:txBody>
          <a:bodyPr>
            <a:normAutofit/>
          </a:bodyPr>
          <a:lstStyle/>
          <a:p>
            <a:pPr>
              <a:defRPr/>
            </a:pPr>
            <a:r>
              <a:rPr lang="en-IE"/>
              <a:t>NO SCOPE CHANGES</a:t>
            </a:r>
          </a:p>
          <a:p>
            <a:pPr lvl="1">
              <a:defRPr/>
            </a:pPr>
            <a:r>
              <a:rPr lang="en-IE" sz="2600" b="1" u="sng">
                <a:solidFill>
                  <a:srgbClr val="FF0000"/>
                </a:solidFill>
              </a:rPr>
              <a:t>Deliver what is in the TWB or notify us immediately if project is not going ahead.</a:t>
            </a:r>
          </a:p>
          <a:p>
            <a:pPr>
              <a:defRPr/>
            </a:pPr>
            <a:r>
              <a:rPr lang="en-IE"/>
              <a:t>Please notify South East Energy Agency IMMEDIATELY if there are any changes in projects</a:t>
            </a:r>
          </a:p>
          <a:p>
            <a:pPr>
              <a:defRPr/>
            </a:pPr>
            <a:r>
              <a:rPr lang="en-IE"/>
              <a:t>Technical workbook submitted is FINAL – </a:t>
            </a:r>
          </a:p>
          <a:p>
            <a:r>
              <a:rPr lang="en-IE" altLang="en-US"/>
              <a:t>e.g.</a:t>
            </a:r>
          </a:p>
          <a:p>
            <a:pPr lvl="1"/>
            <a:r>
              <a:rPr lang="en-IE" altLang="en-US" sz="2600"/>
              <a:t>28kW heat pump</a:t>
            </a:r>
          </a:p>
          <a:p>
            <a:pPr lvl="1"/>
            <a:r>
              <a:rPr lang="en-IE" altLang="en-US" sz="2600"/>
              <a:t>Put in a 32kW heat pump – NO GRANT</a:t>
            </a:r>
          </a:p>
          <a:p>
            <a:pPr>
              <a:defRPr/>
            </a:pPr>
            <a:endParaRPr lang="en-IE"/>
          </a:p>
        </p:txBody>
      </p:sp>
    </p:spTree>
    <p:extLst>
      <p:ext uri="{BB962C8B-B14F-4D97-AF65-F5344CB8AC3E}">
        <p14:creationId xmlns:p14="http://schemas.microsoft.com/office/powerpoint/2010/main" val="3057762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p:cNvSpPr>
            <a:spLocks noChangeArrowheads="1"/>
          </p:cNvSpPr>
          <p:nvPr/>
        </p:nvSpPr>
        <p:spPr bwMode="auto">
          <a:xfrm>
            <a:off x="3000375" y="188913"/>
            <a:ext cx="5543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altLang="en-US" sz="3200" b="1">
                <a:solidFill>
                  <a:schemeClr val="bg1"/>
                </a:solidFill>
              </a:rPr>
              <a:t>Milestones &amp; Deadlines</a:t>
            </a:r>
          </a:p>
        </p:txBody>
      </p:sp>
      <p:sp>
        <p:nvSpPr>
          <p:cNvPr id="5" name="Title 1"/>
          <p:cNvSpPr>
            <a:spLocks noGrp="1"/>
          </p:cNvSpPr>
          <p:nvPr>
            <p:ph type="title"/>
          </p:nvPr>
        </p:nvSpPr>
        <p:spPr>
          <a:xfrm>
            <a:off x="972500" y="61094"/>
            <a:ext cx="3950110" cy="1021223"/>
          </a:xfrm>
        </p:spPr>
        <p:txBody>
          <a:bodyPr>
            <a:normAutofit/>
          </a:bodyPr>
          <a:lstStyle/>
          <a:p>
            <a:r>
              <a:rPr lang="en-IE" sz="4000">
                <a:solidFill>
                  <a:srgbClr val="F8B21E"/>
                </a:solidFill>
                <a:latin typeface="Calibri" panose="020F0502020204030204" pitchFamily="34" charset="0"/>
              </a:rPr>
              <a:t>Progress Reports</a:t>
            </a:r>
          </a:p>
        </p:txBody>
      </p:sp>
      <p:sp>
        <p:nvSpPr>
          <p:cNvPr id="8195" name="Rectangle 37"/>
          <p:cNvSpPr>
            <a:spLocks noGrp="1" noChangeArrowheads="1"/>
          </p:cNvSpPr>
          <p:nvPr>
            <p:ph idx="1"/>
          </p:nvPr>
        </p:nvSpPr>
        <p:spPr>
          <a:xfrm>
            <a:off x="972500" y="1082317"/>
            <a:ext cx="9792391" cy="4875213"/>
          </a:xfrm>
        </p:spPr>
        <p:txBody>
          <a:bodyPr>
            <a:normAutofit/>
          </a:bodyPr>
          <a:lstStyle/>
          <a:p>
            <a:r>
              <a:rPr lang="en-IE" altLang="en-US"/>
              <a:t>Progress Reports</a:t>
            </a:r>
          </a:p>
          <a:p>
            <a:pPr lvl="1">
              <a:buFont typeface="Wingdings" panose="05000000000000000000" pitchFamily="2" charset="2"/>
              <a:buChar char="Ø"/>
            </a:pPr>
            <a:r>
              <a:rPr lang="en-IE" altLang="en-US"/>
              <a:t>Works completed</a:t>
            </a:r>
          </a:p>
          <a:p>
            <a:pPr lvl="1">
              <a:buFont typeface="Wingdings" panose="05000000000000000000" pitchFamily="2" charset="2"/>
              <a:buChar char="Ø"/>
            </a:pPr>
            <a:r>
              <a:rPr lang="en-IE" altLang="en-US"/>
              <a:t>Works Procured</a:t>
            </a:r>
          </a:p>
          <a:p>
            <a:pPr lvl="1">
              <a:buFont typeface="Wingdings" panose="05000000000000000000" pitchFamily="2" charset="2"/>
              <a:buChar char="Ø"/>
            </a:pPr>
            <a:r>
              <a:rPr lang="en-IE" altLang="en-US"/>
              <a:t>Works yet to be started</a:t>
            </a:r>
          </a:p>
          <a:p>
            <a:pPr lvl="1"/>
            <a:endParaRPr lang="en-IE" altLang="en-US" sz="2800"/>
          </a:p>
          <a:p>
            <a:r>
              <a:rPr lang="en-IE" altLang="en-US"/>
              <a:t>Fortnightly calls from the Energy Agency to check progress</a:t>
            </a:r>
          </a:p>
          <a:p>
            <a:endParaRPr lang="en-IE" altLang="en-US"/>
          </a:p>
          <a:p>
            <a:r>
              <a:rPr lang="en-IE" altLang="en-US"/>
              <a:t>Can make payment claim for any works completed at Milestone</a:t>
            </a:r>
          </a:p>
        </p:txBody>
      </p:sp>
    </p:spTree>
    <p:extLst>
      <p:ext uri="{BB962C8B-B14F-4D97-AF65-F5344CB8AC3E}">
        <p14:creationId xmlns:p14="http://schemas.microsoft.com/office/powerpoint/2010/main" val="417325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863029" y="1012004"/>
            <a:ext cx="3416158" cy="4795408"/>
          </a:xfrm>
        </p:spPr>
        <p:txBody>
          <a:bodyPr>
            <a:normAutofit/>
          </a:bodyPr>
          <a:lstStyle/>
          <a:p>
            <a:r>
              <a:rPr lang="en-IE">
                <a:solidFill>
                  <a:srgbClr val="FFFFFF"/>
                </a:solidFill>
                <a:latin typeface="Calibri" panose="020F0502020204030204" pitchFamily="34" charset="0"/>
              </a:rPr>
              <a:t>Procurement </a:t>
            </a:r>
          </a:p>
        </p:txBody>
      </p:sp>
      <p:graphicFrame>
        <p:nvGraphicFramePr>
          <p:cNvPr id="10251" name="Rectangle 37">
            <a:extLst>
              <a:ext uri="{FF2B5EF4-FFF2-40B4-BE49-F238E27FC236}">
                <a16:creationId xmlns:a16="http://schemas.microsoft.com/office/drawing/2014/main" id="{4517AB43-C8B3-4A9D-9510-39584395FA07}"/>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10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a:xfrm>
            <a:off x="838200" y="1343024"/>
            <a:ext cx="10383982" cy="450764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lang="en-IE" altLang="en-US" sz="2800">
                <a:solidFill>
                  <a:prstClr val="black"/>
                </a:solidFill>
                <a:latin typeface="Calibri" panose="020F0502020204030204"/>
              </a:rPr>
              <a:t>South East Energy Agency engineer will be assigned to your project</a:t>
            </a:r>
          </a:p>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kumimoji="0" lang="en-IE" altLang="en-US" sz="2800" b="0" i="0" u="none" strike="noStrike" kern="1200" cap="none" spc="0" normalizeH="0" baseline="0" noProof="0" err="1">
                <a:ln>
                  <a:noFill/>
                </a:ln>
                <a:solidFill>
                  <a:prstClr val="black"/>
                </a:solidFill>
                <a:effectLst/>
                <a:uLnTx/>
                <a:uFillTx/>
                <a:latin typeface="Calibri" panose="020F0502020204030204"/>
                <a:ea typeface="+mn-ea"/>
                <a:cs typeface="+mn-cs"/>
              </a:rPr>
              <a:t>Assi</a:t>
            </a:r>
            <a:r>
              <a:rPr lang="en-IE" altLang="en-US" sz="2800">
                <a:solidFill>
                  <a:prstClr val="black"/>
                </a:solidFill>
                <a:latin typeface="Calibri" panose="020F0502020204030204"/>
              </a:rPr>
              <a:t>stance with procurement, specifications, contractor management, quality assurance &amp; any technical issues</a:t>
            </a:r>
          </a:p>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kumimoji="0" lang="en-IE" altLang="en-US" sz="2800" b="0" i="0" u="none" strike="noStrike" kern="1200" cap="none" spc="0" normalizeH="0" baseline="0" noProof="0">
                <a:ln>
                  <a:noFill/>
                </a:ln>
                <a:solidFill>
                  <a:prstClr val="black"/>
                </a:solidFill>
                <a:effectLst/>
                <a:uLnTx/>
                <a:uFillTx/>
                <a:latin typeface="Calibri" panose="020F0502020204030204"/>
                <a:ea typeface="+mn-ea"/>
                <a:cs typeface="+mn-cs"/>
              </a:rPr>
              <a:t>To ensure that works are completed in line with the scheme &amp; to the best standards</a:t>
            </a:r>
          </a:p>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lang="en-IE" altLang="en-US" sz="2800">
                <a:solidFill>
                  <a:prstClr val="black"/>
                </a:solidFill>
                <a:latin typeface="Calibri" panose="020F0502020204030204"/>
              </a:rPr>
              <a:t>To gather all inspection documentation</a:t>
            </a:r>
            <a:endParaRPr kumimoji="0" lang="en-IE" alt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endParaRPr kumimoji="0" lang="en-IE"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3C338F0-B0F2-41F1-9402-B60CB1CB782E}"/>
              </a:ext>
            </a:extLst>
          </p:cNvPr>
          <p:cNvSpPr>
            <a:spLocks noGrp="1"/>
          </p:cNvSpPr>
          <p:nvPr>
            <p:ph type="title"/>
          </p:nvPr>
        </p:nvSpPr>
        <p:spPr>
          <a:xfrm>
            <a:off x="838200" y="365126"/>
            <a:ext cx="2524432" cy="755752"/>
          </a:xfrm>
        </p:spPr>
        <p:txBody>
          <a:bodyPr>
            <a:normAutofit/>
          </a:bodyPr>
          <a:lstStyle/>
          <a:p>
            <a:r>
              <a:rPr lang="en-IE" sz="4000">
                <a:solidFill>
                  <a:srgbClr val="F8B21E"/>
                </a:solidFill>
                <a:latin typeface="Calibri" panose="020F0502020204030204" pitchFamily="34" charset="0"/>
              </a:rPr>
              <a:t>The Works</a:t>
            </a:r>
          </a:p>
        </p:txBody>
      </p:sp>
    </p:spTree>
    <p:extLst>
      <p:ext uri="{BB962C8B-B14F-4D97-AF65-F5344CB8AC3E}">
        <p14:creationId xmlns:p14="http://schemas.microsoft.com/office/powerpoint/2010/main" val="264500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a:xfrm>
            <a:off x="904009" y="1425678"/>
            <a:ext cx="10383982" cy="472979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kumimoji="0" lang="en-IE" altLang="en-US" sz="2800" b="0" i="0" u="none" strike="noStrike" kern="1200" cap="none" spc="0" normalizeH="0" baseline="0" noProof="0">
                <a:ln>
                  <a:noFill/>
                </a:ln>
                <a:solidFill>
                  <a:prstClr val="black"/>
                </a:solidFill>
                <a:effectLst/>
                <a:uLnTx/>
                <a:uFillTx/>
                <a:latin typeface="Calibri" panose="020F0502020204030204"/>
                <a:ea typeface="+mn-ea"/>
                <a:cs typeface="+mn-cs"/>
              </a:rPr>
              <a:t>List of required documents has been provided</a:t>
            </a:r>
          </a:p>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kumimoji="0" lang="en-IE" altLang="en-US" sz="2800" b="0" i="0" u="none" strike="noStrike" kern="1200" cap="none" spc="0" normalizeH="0" baseline="0" noProof="0">
                <a:ln>
                  <a:noFill/>
                </a:ln>
                <a:solidFill>
                  <a:prstClr val="black"/>
                </a:solidFill>
                <a:effectLst/>
                <a:uLnTx/>
                <a:uFillTx/>
                <a:latin typeface="Calibri" panose="020F0502020204030204"/>
                <a:ea typeface="+mn-ea"/>
                <a:cs typeface="+mn-cs"/>
              </a:rPr>
              <a:t>Get all guarantees, certificates &amp; commissioning reports from the contractor</a:t>
            </a:r>
          </a:p>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kumimoji="0" lang="en-IE" altLang="en-US" sz="2800" b="0" i="0" u="none" strike="noStrike" kern="1200" cap="none" spc="0" normalizeH="0" baseline="0" noProof="0">
                <a:ln>
                  <a:noFill/>
                </a:ln>
                <a:solidFill>
                  <a:prstClr val="black"/>
                </a:solidFill>
                <a:effectLst/>
                <a:uLnTx/>
                <a:uFillTx/>
                <a:latin typeface="Calibri" panose="020F0502020204030204"/>
                <a:ea typeface="+mn-ea"/>
                <a:cs typeface="+mn-cs"/>
              </a:rPr>
              <a:t>e.g.</a:t>
            </a:r>
          </a:p>
          <a:p>
            <a:pPr marL="640080" marR="0" lvl="1" indent="-228600" algn="l" defTabSz="914400" rtl="0" eaLnBrk="1" fontAlgn="auto" latinLnBrk="0" hangingPunct="1">
              <a:lnSpc>
                <a:spcPct val="100000"/>
              </a:lnSpc>
              <a:spcBef>
                <a:spcPct val="20000"/>
              </a:spcBef>
              <a:spcAft>
                <a:spcPts val="0"/>
              </a:spcAft>
              <a:buClr>
                <a:srgbClr val="ED7D31"/>
              </a:buClr>
              <a:buSzTx/>
              <a:buFont typeface="Arial" pitchFamily="34" charset="0"/>
              <a:buChar char="•"/>
              <a:tabLst/>
              <a:defRPr/>
            </a:pPr>
            <a:r>
              <a:rPr kumimoji="0" lang="en-IE" altLang="en-US" sz="2600" b="0" i="0" u="none" strike="noStrike" kern="1200" cap="none" spc="0" normalizeH="0" baseline="0" noProof="0">
                <a:ln>
                  <a:noFill/>
                </a:ln>
                <a:solidFill>
                  <a:prstClr val="black"/>
                </a:solidFill>
                <a:effectLst/>
                <a:uLnTx/>
                <a:uFillTx/>
                <a:latin typeface="Calibri" panose="020F0502020204030204"/>
                <a:ea typeface="+mn-ea"/>
                <a:cs typeface="+mn-cs"/>
              </a:rPr>
              <a:t>28kW heat pump</a:t>
            </a:r>
          </a:p>
          <a:p>
            <a:pPr marL="640080" marR="0" lvl="1" indent="-228600" algn="l" defTabSz="914400" rtl="0" eaLnBrk="1" fontAlgn="auto" latinLnBrk="0" hangingPunct="1">
              <a:lnSpc>
                <a:spcPct val="100000"/>
              </a:lnSpc>
              <a:spcBef>
                <a:spcPct val="20000"/>
              </a:spcBef>
              <a:spcAft>
                <a:spcPts val="0"/>
              </a:spcAft>
              <a:buClr>
                <a:srgbClr val="ED7D31"/>
              </a:buClr>
              <a:buSzTx/>
              <a:buFont typeface="Arial" pitchFamily="34" charset="0"/>
              <a:buChar char="•"/>
              <a:tabLst/>
              <a:defRPr/>
            </a:pPr>
            <a:r>
              <a:rPr kumimoji="0" lang="en-IE" altLang="en-US" sz="2600" b="0" i="0" u="none" strike="noStrike" kern="1200" cap="none" spc="0" normalizeH="0" baseline="0" noProof="0">
                <a:ln>
                  <a:noFill/>
                </a:ln>
                <a:solidFill>
                  <a:prstClr val="black"/>
                </a:solidFill>
                <a:effectLst/>
                <a:uLnTx/>
                <a:uFillTx/>
                <a:latin typeface="Calibri" panose="020F0502020204030204"/>
                <a:ea typeface="+mn-ea"/>
                <a:cs typeface="+mn-cs"/>
              </a:rPr>
              <a:t>O&amp;M manual is for a 26kW heat pump – NO GRANT</a:t>
            </a:r>
          </a:p>
          <a:p>
            <a:pPr marL="342900" marR="0" lvl="0" indent="-228600" algn="l" defTabSz="914400" rtl="0" eaLnBrk="1" fontAlgn="auto" latinLnBrk="0" hangingPunct="1">
              <a:lnSpc>
                <a:spcPct val="100000"/>
              </a:lnSpc>
              <a:spcBef>
                <a:spcPct val="20000"/>
              </a:spcBef>
              <a:spcAft>
                <a:spcPts val="0"/>
              </a:spcAft>
              <a:buClr>
                <a:srgbClr val="5B9BD5"/>
              </a:buClr>
              <a:buSzTx/>
              <a:buFont typeface="Arial" pitchFamily="34" charset="0"/>
              <a:buChar char="•"/>
              <a:tabLst/>
              <a:defRPr/>
            </a:pPr>
            <a:r>
              <a:rPr kumimoji="0" lang="en-IE" altLang="en-US" sz="2800" b="0" i="0" u="none" strike="noStrike" kern="1200" cap="none" spc="0" normalizeH="0" baseline="0" noProof="0">
                <a:ln>
                  <a:noFill/>
                </a:ln>
                <a:solidFill>
                  <a:prstClr val="black"/>
                </a:solidFill>
                <a:effectLst/>
                <a:uLnTx/>
                <a:uFillTx/>
                <a:latin typeface="Calibri" panose="020F0502020204030204"/>
                <a:ea typeface="+mn-ea"/>
                <a:cs typeface="+mn-cs"/>
              </a:rPr>
              <a:t>Get proof of contractor qualifications</a:t>
            </a:r>
          </a:p>
          <a:p>
            <a:pPr marL="640080" marR="0" lvl="1" indent="-228600" algn="l" defTabSz="914400" rtl="0" eaLnBrk="1" fontAlgn="auto" latinLnBrk="0" hangingPunct="1">
              <a:lnSpc>
                <a:spcPct val="100000"/>
              </a:lnSpc>
              <a:spcBef>
                <a:spcPct val="20000"/>
              </a:spcBef>
              <a:spcAft>
                <a:spcPts val="0"/>
              </a:spcAft>
              <a:buClr>
                <a:srgbClr val="ED7D31"/>
              </a:buClr>
              <a:buSzTx/>
              <a:buFont typeface="Arial" pitchFamily="34" charset="0"/>
              <a:buChar char="•"/>
              <a:tabLst/>
              <a:defRPr/>
            </a:pPr>
            <a:r>
              <a:rPr kumimoji="0" lang="en-IE" altLang="en-US" sz="2600" b="0" i="0" u="none" strike="noStrike" kern="1200" cap="none" spc="0" normalizeH="0" baseline="0" noProof="0" err="1">
                <a:ln>
                  <a:noFill/>
                </a:ln>
                <a:solidFill>
                  <a:prstClr val="black"/>
                </a:solidFill>
                <a:effectLst/>
                <a:uLnTx/>
                <a:uFillTx/>
                <a:latin typeface="Calibri" panose="020F0502020204030204"/>
                <a:ea typeface="+mn-ea"/>
                <a:cs typeface="+mn-cs"/>
              </a:rPr>
              <a:t>e.g</a:t>
            </a:r>
            <a:r>
              <a:rPr kumimoji="0" lang="en-IE" altLang="en-US" sz="2600" b="0" i="0" u="none" strike="noStrike" kern="1200" cap="none" spc="0" normalizeH="0" baseline="0" noProof="0">
                <a:ln>
                  <a:noFill/>
                </a:ln>
                <a:solidFill>
                  <a:prstClr val="black"/>
                </a:solidFill>
                <a:effectLst/>
                <a:uLnTx/>
                <a:uFillTx/>
                <a:latin typeface="Calibri" panose="020F0502020204030204"/>
                <a:ea typeface="+mn-ea"/>
                <a:cs typeface="+mn-cs"/>
              </a:rPr>
              <a:t> RECI certified</a:t>
            </a:r>
          </a:p>
        </p:txBody>
      </p:sp>
      <p:sp>
        <p:nvSpPr>
          <p:cNvPr id="4" name="Title 3">
            <a:extLst>
              <a:ext uri="{FF2B5EF4-FFF2-40B4-BE49-F238E27FC236}">
                <a16:creationId xmlns:a16="http://schemas.microsoft.com/office/drawing/2014/main" id="{63C338F0-B0F2-41F1-9402-B60CB1CB782E}"/>
              </a:ext>
            </a:extLst>
          </p:cNvPr>
          <p:cNvSpPr>
            <a:spLocks noGrp="1"/>
          </p:cNvSpPr>
          <p:nvPr>
            <p:ph type="title"/>
          </p:nvPr>
        </p:nvSpPr>
        <p:spPr>
          <a:xfrm>
            <a:off x="838200" y="365126"/>
            <a:ext cx="5051323" cy="1060552"/>
          </a:xfrm>
        </p:spPr>
        <p:txBody>
          <a:bodyPr>
            <a:normAutofit/>
          </a:bodyPr>
          <a:lstStyle/>
          <a:p>
            <a:r>
              <a:rPr lang="en-IE" sz="4000">
                <a:solidFill>
                  <a:srgbClr val="F8B21E"/>
                </a:solidFill>
                <a:latin typeface="Calibri" panose="020F0502020204030204" pitchFamily="34" charset="0"/>
              </a:rPr>
              <a:t>Completion Reports</a:t>
            </a:r>
          </a:p>
        </p:txBody>
      </p:sp>
    </p:spTree>
    <p:extLst>
      <p:ext uri="{BB962C8B-B14F-4D97-AF65-F5344CB8AC3E}">
        <p14:creationId xmlns:p14="http://schemas.microsoft.com/office/powerpoint/2010/main" val="944753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4531F-6B9A-FCBE-C3EC-87C659E79C82}"/>
              </a:ext>
            </a:extLst>
          </p:cNvPr>
          <p:cNvPicPr>
            <a:picLocks noChangeAspect="1"/>
          </p:cNvPicPr>
          <p:nvPr/>
        </p:nvPicPr>
        <p:blipFill>
          <a:blip r:embed="rId2"/>
          <a:stretch>
            <a:fillRect/>
          </a:stretch>
        </p:blipFill>
        <p:spPr>
          <a:xfrm>
            <a:off x="0" y="1690688"/>
            <a:ext cx="12192000" cy="2874912"/>
          </a:xfrm>
          <a:prstGeom prst="rect">
            <a:avLst/>
          </a:prstGeom>
        </p:spPr>
      </p:pic>
      <p:sp>
        <p:nvSpPr>
          <p:cNvPr id="4" name="Title 3">
            <a:extLst>
              <a:ext uri="{FF2B5EF4-FFF2-40B4-BE49-F238E27FC236}">
                <a16:creationId xmlns:a16="http://schemas.microsoft.com/office/drawing/2014/main" id="{75B79240-89E9-CB37-F68E-18D040A1D021}"/>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6000">
                <a:solidFill>
                  <a:srgbClr val="F8B21E"/>
                </a:solidFill>
                <a:latin typeface="Calibri" panose="020F0502020204030204" pitchFamily="34" charset="0"/>
              </a:rPr>
              <a:t>Completion Reports</a:t>
            </a:r>
          </a:p>
        </p:txBody>
      </p:sp>
      <p:pic>
        <p:nvPicPr>
          <p:cNvPr id="7" name="Picture 6">
            <a:extLst>
              <a:ext uri="{FF2B5EF4-FFF2-40B4-BE49-F238E27FC236}">
                <a16:creationId xmlns:a16="http://schemas.microsoft.com/office/drawing/2014/main" id="{38F38B9D-3885-7CF7-6E7B-4F59553A5DEA}"/>
              </a:ext>
            </a:extLst>
          </p:cNvPr>
          <p:cNvPicPr>
            <a:picLocks noChangeAspect="1"/>
          </p:cNvPicPr>
          <p:nvPr/>
        </p:nvPicPr>
        <p:blipFill>
          <a:blip r:embed="rId3"/>
          <a:stretch>
            <a:fillRect/>
          </a:stretch>
        </p:blipFill>
        <p:spPr>
          <a:xfrm>
            <a:off x="0" y="4565600"/>
            <a:ext cx="11801475" cy="1418447"/>
          </a:xfrm>
          <a:prstGeom prst="rect">
            <a:avLst/>
          </a:prstGeom>
        </p:spPr>
      </p:pic>
    </p:spTree>
    <p:extLst>
      <p:ext uri="{BB962C8B-B14F-4D97-AF65-F5344CB8AC3E}">
        <p14:creationId xmlns:p14="http://schemas.microsoft.com/office/powerpoint/2010/main" val="141424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209" y="635069"/>
            <a:ext cx="4509236" cy="1139139"/>
          </a:xfrm>
        </p:spPr>
        <p:txBody>
          <a:bodyPr>
            <a:normAutofit/>
          </a:bodyPr>
          <a:lstStyle/>
          <a:p>
            <a:r>
              <a:rPr lang="en-IE" sz="3600">
                <a:latin typeface="Calibri" panose="020F0502020204030204" pitchFamily="34" charset="0"/>
              </a:rPr>
              <a:t>South East Energy Team</a:t>
            </a:r>
          </a:p>
        </p:txBody>
      </p:sp>
      <p:sp>
        <p:nvSpPr>
          <p:cNvPr id="3" name="Content Placeholder 2"/>
          <p:cNvSpPr>
            <a:spLocks noGrp="1"/>
          </p:cNvSpPr>
          <p:nvPr>
            <p:ph idx="1"/>
          </p:nvPr>
        </p:nvSpPr>
        <p:spPr>
          <a:xfrm>
            <a:off x="720992" y="1941362"/>
            <a:ext cx="4492454" cy="2419097"/>
          </a:xfrm>
        </p:spPr>
        <p:txBody>
          <a:bodyPr anchor="t">
            <a:normAutofit/>
          </a:bodyPr>
          <a:lstStyle/>
          <a:p>
            <a:pPr marL="720725" lvl="2"/>
            <a:r>
              <a:rPr lang="en-IE" sz="1800"/>
              <a:t>Alex Hamilton – Senior Engineer</a:t>
            </a:r>
          </a:p>
          <a:p>
            <a:pPr marL="720725" lvl="2"/>
            <a:endParaRPr lang="en-IE" sz="1800"/>
          </a:p>
          <a:p>
            <a:pPr marL="720725" lvl="2"/>
            <a:r>
              <a:rPr lang="en-IE" sz="1800"/>
              <a:t>Bill Lowe – Office Manager</a:t>
            </a:r>
          </a:p>
          <a:p>
            <a:pPr marL="492125" lvl="2" indent="0">
              <a:buNone/>
            </a:pPr>
            <a:endParaRPr lang="en-IE" sz="1800"/>
          </a:p>
          <a:p>
            <a:pPr marL="720725" lvl="2"/>
            <a:r>
              <a:rPr lang="en-IE" sz="1800"/>
              <a:t>Onyedikachi Onwusor, Michael Kinchella &amp; Mark Treacy – Delivery Engineers</a:t>
            </a:r>
          </a:p>
          <a:p>
            <a:pPr marL="34925" lvl="1" indent="0">
              <a:buNone/>
            </a:pPr>
            <a:endParaRPr lang="en-IE" sz="1800"/>
          </a:p>
          <a:p>
            <a:endParaRPr lang="en-IE" sz="1800"/>
          </a:p>
        </p:txBody>
      </p:sp>
      <p:pic>
        <p:nvPicPr>
          <p:cNvPr id="10" name="Picture 9">
            <a:extLst>
              <a:ext uri="{FF2B5EF4-FFF2-40B4-BE49-F238E27FC236}">
                <a16:creationId xmlns:a16="http://schemas.microsoft.com/office/drawing/2014/main" id="{D9E3A657-AF59-3BD3-4291-5B6F51D2DBF2}"/>
              </a:ext>
            </a:extLst>
          </p:cNvPr>
          <p:cNvPicPr>
            <a:picLocks noChangeAspect="1"/>
          </p:cNvPicPr>
          <p:nvPr/>
        </p:nvPicPr>
        <p:blipFill rotWithShape="1">
          <a:blip r:embed="rId3"/>
          <a:srcRect r="714" b="-1"/>
          <a:stretch/>
        </p:blipFill>
        <p:spPr>
          <a:xfrm>
            <a:off x="5714207" y="361702"/>
            <a:ext cx="2240090" cy="224009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4" name="Picture 3">
            <a:extLst>
              <a:ext uri="{FF2B5EF4-FFF2-40B4-BE49-F238E27FC236}">
                <a16:creationId xmlns:a16="http://schemas.microsoft.com/office/drawing/2014/main" id="{83D8992D-5C93-6BD8-07FC-3341B50F10C7}"/>
              </a:ext>
            </a:extLst>
          </p:cNvPr>
          <p:cNvPicPr>
            <a:picLocks noChangeAspect="1"/>
          </p:cNvPicPr>
          <p:nvPr/>
        </p:nvPicPr>
        <p:blipFill rotWithShape="1">
          <a:blip r:embed="rId4"/>
          <a:srcRect l="14375" r="188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1" name="Picture 10" descr="A person in a striped shirt&#10;&#10;Description automatically generated with low confidence">
            <a:extLst>
              <a:ext uri="{FF2B5EF4-FFF2-40B4-BE49-F238E27FC236}">
                <a16:creationId xmlns:a16="http://schemas.microsoft.com/office/drawing/2014/main" id="{8735840B-1149-0323-D1DE-62AAC30575A0}"/>
              </a:ext>
            </a:extLst>
          </p:cNvPr>
          <p:cNvPicPr>
            <a:picLocks noChangeAspect="1"/>
          </p:cNvPicPr>
          <p:nvPr/>
        </p:nvPicPr>
        <p:blipFill rotWithShape="1">
          <a:blip r:embed="rId5">
            <a:extLst>
              <a:ext uri="{28A0092B-C50C-407E-A947-70E740481C1C}">
                <a14:useLocalDpi xmlns:a14="http://schemas.microsoft.com/office/drawing/2010/main" val="0"/>
              </a:ext>
            </a:extLst>
          </a:blip>
          <a:srcRect l="7949" r="12453" b="4"/>
          <a:stretch/>
        </p:blipFill>
        <p:spPr>
          <a:xfrm>
            <a:off x="9150156" y="2"/>
            <a:ext cx="3041843" cy="2550743"/>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2" name="Picture 11">
            <a:extLst>
              <a:ext uri="{FF2B5EF4-FFF2-40B4-BE49-F238E27FC236}">
                <a16:creationId xmlns:a16="http://schemas.microsoft.com/office/drawing/2014/main" id="{DEBCAECC-B1FE-6D5C-26BE-1E8B244FF842}"/>
              </a:ext>
            </a:extLst>
          </p:cNvPr>
          <p:cNvPicPr>
            <a:picLocks noChangeAspect="1"/>
          </p:cNvPicPr>
          <p:nvPr/>
        </p:nvPicPr>
        <p:blipFill rotWithShape="1">
          <a:blip r:embed="rId6"/>
          <a:srcRect t="27143" r="3" b="23250"/>
          <a:stretch/>
        </p:blipFill>
        <p:spPr>
          <a:xfrm>
            <a:off x="1555616" y="4039562"/>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8" name="Picture 7" descr="A person in a vest&#10;&#10;Description automatically generated with medium confidence">
            <a:extLst>
              <a:ext uri="{FF2B5EF4-FFF2-40B4-BE49-F238E27FC236}">
                <a16:creationId xmlns:a16="http://schemas.microsoft.com/office/drawing/2014/main" id="{895C8642-C4A5-95C2-5F4C-1620A479D1FE}"/>
              </a:ext>
            </a:extLst>
          </p:cNvPr>
          <p:cNvPicPr>
            <a:picLocks noChangeAspect="1"/>
          </p:cNvPicPr>
          <p:nvPr/>
        </p:nvPicPr>
        <p:blipFill rotWithShape="1">
          <a:blip r:embed="rId7">
            <a:extLst>
              <a:ext uri="{28A0092B-C50C-407E-A947-70E740481C1C}">
                <a14:useLocalDpi xmlns:a14="http://schemas.microsoft.com/office/drawing/2010/main" val="0"/>
              </a:ext>
            </a:extLst>
          </a:blip>
          <a:srcRect t="7063" b="35688"/>
          <a:stretch/>
        </p:blipFill>
        <p:spPr>
          <a:xfrm>
            <a:off x="8881596" y="2676335"/>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6811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IE" sz="2600">
                <a:solidFill>
                  <a:srgbClr val="FFFFFF"/>
                </a:solidFill>
                <a:latin typeface="Calibri" panose="020F0502020204030204" pitchFamily="34" charset="0"/>
              </a:rPr>
              <a:t>Triple E Products</a:t>
            </a:r>
          </a:p>
        </p:txBody>
      </p:sp>
      <p:pic>
        <p:nvPicPr>
          <p:cNvPr id="2" name="Picture 1"/>
          <p:cNvPicPr>
            <a:picLocks noChangeAspect="1"/>
          </p:cNvPicPr>
          <p:nvPr/>
        </p:nvPicPr>
        <p:blipFill>
          <a:blip r:embed="rId3"/>
          <a:stretch>
            <a:fillRect/>
          </a:stretch>
        </p:blipFill>
        <p:spPr>
          <a:xfrm>
            <a:off x="4038599" y="427664"/>
            <a:ext cx="7188199" cy="3090926"/>
          </a:xfrm>
          <a:prstGeom prst="rect">
            <a:avLst/>
          </a:prstGeom>
        </p:spPr>
      </p:pic>
      <p:sp>
        <p:nvSpPr>
          <p:cNvPr id="13315" name="Rectangle 37"/>
          <p:cNvSpPr>
            <a:spLocks noGrp="1" noChangeArrowheads="1"/>
          </p:cNvSpPr>
          <p:nvPr>
            <p:ph idx="1"/>
          </p:nvPr>
        </p:nvSpPr>
        <p:spPr>
          <a:xfrm>
            <a:off x="4038598" y="3884748"/>
            <a:ext cx="7458892" cy="2382702"/>
          </a:xfrm>
        </p:spPr>
        <p:txBody>
          <a:bodyPr>
            <a:normAutofit fontScale="85000" lnSpcReduction="10000"/>
          </a:bodyPr>
          <a:lstStyle/>
          <a:p>
            <a:pPr eaLnBrk="1" hangingPunct="1">
              <a:defRPr/>
            </a:pPr>
            <a:r>
              <a:rPr lang="en-IE" sz="2400"/>
              <a:t>Purchase of plant, machinery or equipment </a:t>
            </a:r>
          </a:p>
          <a:p>
            <a:pPr lvl="1" eaLnBrk="1" hangingPunct="1">
              <a:defRPr/>
            </a:pPr>
            <a:r>
              <a:rPr lang="en-IE"/>
              <a:t>Use ‘Triple E’ register </a:t>
            </a:r>
            <a:r>
              <a:rPr lang="en-IE" u="sng">
                <a:hlinkClick r:id="rId4"/>
              </a:rPr>
              <a:t>http://www.seai.ie/Your_Business/Triple_E_Product_Register/</a:t>
            </a:r>
            <a:endParaRPr lang="en-IE" u="sng"/>
          </a:p>
          <a:p>
            <a:pPr marL="0" indent="0">
              <a:buNone/>
              <a:defRPr/>
            </a:pPr>
            <a:endParaRPr lang="en-IE" sz="2400"/>
          </a:p>
          <a:p>
            <a:pPr marL="285750" indent="-285750">
              <a:defRPr/>
            </a:pPr>
            <a:r>
              <a:rPr lang="en-IE" sz="2400"/>
              <a:t>Public bodies MUST purchase from Triple E register</a:t>
            </a:r>
          </a:p>
          <a:p>
            <a:pPr marL="171450" indent="-171450">
              <a:defRPr/>
            </a:pPr>
            <a:endParaRPr lang="en-IE" sz="2400"/>
          </a:p>
          <a:p>
            <a:pPr marL="285750" indent="-285750">
              <a:defRPr/>
            </a:pPr>
            <a:r>
              <a:rPr lang="en-IE" sz="2400"/>
              <a:t>Other beneficiaries are ADVISED to purchase from this register</a:t>
            </a:r>
          </a:p>
          <a:p>
            <a:pPr lvl="1" eaLnBrk="1" hangingPunct="1">
              <a:defRPr/>
            </a:pPr>
            <a:endParaRPr lang="en-IE" sz="700"/>
          </a:p>
          <a:p>
            <a:pPr marL="0" indent="0">
              <a:buNone/>
              <a:defRPr/>
            </a:pPr>
            <a:endParaRPr lang="en-IE" sz="700"/>
          </a:p>
        </p:txBody>
      </p:sp>
    </p:spTree>
    <p:extLst>
      <p:ext uri="{BB962C8B-B14F-4D97-AF65-F5344CB8AC3E}">
        <p14:creationId xmlns:p14="http://schemas.microsoft.com/office/powerpoint/2010/main" val="1088159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86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IE" sz="2600">
                <a:solidFill>
                  <a:srgbClr val="FFFFFF"/>
                </a:solidFill>
                <a:latin typeface="Calibri" panose="020F0502020204030204" pitchFamily="34" charset="0"/>
              </a:rPr>
              <a:t>Quality Assurance</a:t>
            </a:r>
            <a:br>
              <a:rPr lang="en-IE" sz="2600" b="1" u="sng">
                <a:solidFill>
                  <a:srgbClr val="FFFFFF"/>
                </a:solidFill>
              </a:rPr>
            </a:br>
            <a:endParaRPr lang="en-IE" sz="2600">
              <a:solidFill>
                <a:srgbClr val="FFFFFF"/>
              </a:solidFill>
            </a:endParaRPr>
          </a:p>
        </p:txBody>
      </p:sp>
      <p:pic>
        <p:nvPicPr>
          <p:cNvPr id="2" name="Picture 1"/>
          <p:cNvPicPr>
            <a:picLocks noChangeAspect="1"/>
          </p:cNvPicPr>
          <p:nvPr/>
        </p:nvPicPr>
        <p:blipFill>
          <a:blip r:embed="rId3"/>
          <a:stretch>
            <a:fillRect/>
          </a:stretch>
        </p:blipFill>
        <p:spPr>
          <a:xfrm>
            <a:off x="4791075" y="681037"/>
            <a:ext cx="4630930" cy="3091146"/>
          </a:xfrm>
          <a:prstGeom prst="rect">
            <a:avLst/>
          </a:prstGeom>
        </p:spPr>
      </p:pic>
      <p:sp>
        <p:nvSpPr>
          <p:cNvPr id="14339" name="Rectangle 37"/>
          <p:cNvSpPr>
            <a:spLocks noGrp="1" noChangeArrowheads="1"/>
          </p:cNvSpPr>
          <p:nvPr>
            <p:ph idx="1"/>
          </p:nvPr>
        </p:nvSpPr>
        <p:spPr>
          <a:xfrm>
            <a:off x="4000500" y="4151447"/>
            <a:ext cx="7188199" cy="2125527"/>
          </a:xfrm>
        </p:spPr>
        <p:txBody>
          <a:bodyPr>
            <a:normAutofit fontScale="92500"/>
          </a:bodyPr>
          <a:lstStyle/>
          <a:p>
            <a:pPr eaLnBrk="1" hangingPunct="1">
              <a:defRPr/>
            </a:pPr>
            <a:r>
              <a:rPr lang="en-IE" sz="2400"/>
              <a:t>Use Registered Contractor</a:t>
            </a:r>
          </a:p>
          <a:p>
            <a:pPr lvl="1">
              <a:defRPr/>
            </a:pPr>
            <a:r>
              <a:rPr lang="en-IE"/>
              <a:t>SEAI Registered List - </a:t>
            </a:r>
            <a:r>
              <a:rPr lang="en-IE">
                <a:hlinkClick r:id="rId4"/>
              </a:rPr>
              <a:t>https://hes.seai.ie/GrantProcess/ContractorSearch.aspx</a:t>
            </a:r>
            <a:endParaRPr lang="en-IE"/>
          </a:p>
          <a:p>
            <a:pPr>
              <a:defRPr/>
            </a:pPr>
            <a:r>
              <a:rPr lang="en-IE" sz="2400"/>
              <a:t>Ensure Codes of Practice adhered to</a:t>
            </a:r>
          </a:p>
          <a:p>
            <a:pPr>
              <a:defRPr/>
            </a:pPr>
            <a:r>
              <a:rPr lang="en-IE" sz="2400"/>
              <a:t>Notified of changes to Codes</a:t>
            </a:r>
          </a:p>
          <a:p>
            <a:pPr lvl="1" eaLnBrk="1" hangingPunct="1">
              <a:defRPr/>
            </a:pPr>
            <a:endParaRPr lang="en-IE" sz="1500"/>
          </a:p>
        </p:txBody>
      </p:sp>
    </p:spTree>
    <p:extLst>
      <p:ext uri="{BB962C8B-B14F-4D97-AF65-F5344CB8AC3E}">
        <p14:creationId xmlns:p14="http://schemas.microsoft.com/office/powerpoint/2010/main" val="106931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863029" y="1012004"/>
            <a:ext cx="3416158" cy="4795408"/>
          </a:xfrm>
        </p:spPr>
        <p:txBody>
          <a:bodyPr>
            <a:normAutofit/>
          </a:bodyPr>
          <a:lstStyle/>
          <a:p>
            <a:pPr marL="363538"/>
            <a:r>
              <a:rPr lang="en-IE">
                <a:solidFill>
                  <a:srgbClr val="FFFFFF"/>
                </a:solidFill>
                <a:latin typeface="Calibri" panose="020F0502020204030204" pitchFamily="34" charset="0"/>
              </a:rPr>
              <a:t>Quality Assurance</a:t>
            </a:r>
          </a:p>
        </p:txBody>
      </p:sp>
      <p:graphicFrame>
        <p:nvGraphicFramePr>
          <p:cNvPr id="14341" name="Rectangle 37">
            <a:extLst>
              <a:ext uri="{FF2B5EF4-FFF2-40B4-BE49-F238E27FC236}">
                <a16:creationId xmlns:a16="http://schemas.microsoft.com/office/drawing/2014/main" id="{0B9320C0-EF82-44EE-8097-194A179A7EAF}"/>
              </a:ext>
            </a:extLst>
          </p:cNvPr>
          <p:cNvGraphicFramePr>
            <a:graphicFrameLocks noGrp="1"/>
          </p:cNvGraphicFramePr>
          <p:nvPr>
            <p:ph idx="1"/>
            <p:extLst>
              <p:ext uri="{D42A27DB-BD31-4B8C-83A1-F6EECF244321}">
                <p14:modId xmlns:p14="http://schemas.microsoft.com/office/powerpoint/2010/main" val="13995593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1E9FB3C4-D003-4CCD-820D-F1F8D68E9001}"/>
              </a:ext>
            </a:extLst>
          </p:cNvPr>
          <p:cNvCxnSpPr/>
          <p:nvPr/>
        </p:nvCxnSpPr>
        <p:spPr>
          <a:xfrm flipV="1">
            <a:off x="5534025" y="1752600"/>
            <a:ext cx="1190625" cy="110490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5FA79D28-831C-4E8A-9FFE-35A9FE2C7A6A}"/>
              </a:ext>
            </a:extLst>
          </p:cNvPr>
          <p:cNvCxnSpPr>
            <a:cxnSpLocks/>
          </p:cNvCxnSpPr>
          <p:nvPr/>
        </p:nvCxnSpPr>
        <p:spPr>
          <a:xfrm rot="16200000" flipV="1">
            <a:off x="5534024" y="1757362"/>
            <a:ext cx="1190625" cy="110490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6061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ChangeArrowheads="1"/>
          </p:cNvSpPr>
          <p:nvPr/>
        </p:nvSpPr>
        <p:spPr bwMode="auto">
          <a:xfrm>
            <a:off x="3000375" y="188913"/>
            <a:ext cx="55435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altLang="en-US" sz="3200" b="1">
                <a:solidFill>
                  <a:schemeClr val="bg1"/>
                </a:solidFill>
              </a:rPr>
              <a:t>Milestones &amp; Deadlines</a:t>
            </a:r>
          </a:p>
        </p:txBody>
      </p:sp>
      <p:sp>
        <p:nvSpPr>
          <p:cNvPr id="5" name="Title 1"/>
          <p:cNvSpPr>
            <a:spLocks noGrp="1"/>
          </p:cNvSpPr>
          <p:nvPr>
            <p:ph type="title"/>
          </p:nvPr>
        </p:nvSpPr>
        <p:spPr>
          <a:xfrm>
            <a:off x="838200" y="116324"/>
            <a:ext cx="4068097" cy="814746"/>
          </a:xfrm>
        </p:spPr>
        <p:txBody>
          <a:bodyPr>
            <a:noAutofit/>
          </a:bodyPr>
          <a:lstStyle/>
          <a:p>
            <a:pPr marL="363538"/>
            <a:r>
              <a:rPr lang="en-IE" sz="4000">
                <a:solidFill>
                  <a:srgbClr val="F8B21E"/>
                </a:solidFill>
                <a:latin typeface="Calibri" panose="020F0502020204030204" pitchFamily="34" charset="0"/>
              </a:rPr>
              <a:t>Payment Claims</a:t>
            </a:r>
          </a:p>
        </p:txBody>
      </p:sp>
      <p:sp>
        <p:nvSpPr>
          <p:cNvPr id="3075" name="Rectangle 37"/>
          <p:cNvSpPr>
            <a:spLocks noGrp="1" noChangeArrowheads="1"/>
          </p:cNvSpPr>
          <p:nvPr>
            <p:ph idx="1"/>
          </p:nvPr>
        </p:nvSpPr>
        <p:spPr>
          <a:xfrm>
            <a:off x="838200" y="931070"/>
            <a:ext cx="10661209" cy="4747058"/>
          </a:xfrm>
        </p:spPr>
        <p:txBody>
          <a:bodyPr/>
          <a:lstStyle/>
          <a:p>
            <a:pPr>
              <a:defRPr/>
            </a:pPr>
            <a:r>
              <a:rPr lang="en-IE"/>
              <a:t>The following documents must be submitted at each Payment Claim:</a:t>
            </a:r>
          </a:p>
          <a:p>
            <a:pPr>
              <a:defRPr/>
            </a:pPr>
            <a:endParaRPr lang="en-IE"/>
          </a:p>
          <a:p>
            <a:pPr marL="0" indent="0">
              <a:buNone/>
              <a:defRPr/>
            </a:pPr>
            <a:r>
              <a:rPr lang="en-IE"/>
              <a:t>	</a:t>
            </a:r>
            <a:r>
              <a:rPr lang="en-IE" b="1" u="sng">
                <a:solidFill>
                  <a:srgbClr val="FF0000"/>
                </a:solidFill>
              </a:rPr>
              <a:t>You</a:t>
            </a:r>
          </a:p>
          <a:p>
            <a:pPr marL="800100">
              <a:buFont typeface="Wingdings" pitchFamily="2" charset="2"/>
              <a:buChar char="Ø"/>
              <a:defRPr/>
            </a:pPr>
            <a:r>
              <a:rPr lang="en-IE" b="1">
                <a:solidFill>
                  <a:srgbClr val="FF0000"/>
                </a:solidFill>
              </a:rPr>
              <a:t>Invoices</a:t>
            </a:r>
          </a:p>
          <a:p>
            <a:pPr marL="800100">
              <a:buFont typeface="Wingdings" pitchFamily="2" charset="2"/>
              <a:buChar char="Ø"/>
              <a:defRPr/>
            </a:pPr>
            <a:r>
              <a:rPr lang="en-IE" b="1">
                <a:solidFill>
                  <a:srgbClr val="FF0000"/>
                </a:solidFill>
              </a:rPr>
              <a:t>Bank Statements</a:t>
            </a:r>
          </a:p>
          <a:p>
            <a:pPr marL="800100">
              <a:buFont typeface="Wingdings" pitchFamily="2" charset="2"/>
              <a:buChar char="Ø"/>
              <a:defRPr/>
            </a:pPr>
            <a:r>
              <a:rPr lang="en-IE" b="1">
                <a:solidFill>
                  <a:srgbClr val="FF0000"/>
                </a:solidFill>
              </a:rPr>
              <a:t>Tax Clearance Certificate</a:t>
            </a:r>
          </a:p>
          <a:p>
            <a:pPr marL="800100">
              <a:buFont typeface="Wingdings" pitchFamily="2" charset="2"/>
              <a:buChar char="Ø"/>
              <a:defRPr/>
            </a:pPr>
            <a:r>
              <a:rPr lang="en-IE" b="1">
                <a:solidFill>
                  <a:srgbClr val="FF0000"/>
                </a:solidFill>
              </a:rPr>
              <a:t>Receipts</a:t>
            </a:r>
            <a:endParaRPr lang="en-IE"/>
          </a:p>
        </p:txBody>
      </p:sp>
      <p:sp>
        <p:nvSpPr>
          <p:cNvPr id="2" name="Rectangle 37">
            <a:extLst>
              <a:ext uri="{FF2B5EF4-FFF2-40B4-BE49-F238E27FC236}">
                <a16:creationId xmlns:a16="http://schemas.microsoft.com/office/drawing/2014/main" id="{F81FC016-D1C2-5F63-BDB8-45B346EEEF53}"/>
              </a:ext>
            </a:extLst>
          </p:cNvPr>
          <p:cNvSpPr txBox="1">
            <a:spLocks noChangeArrowheads="1"/>
          </p:cNvSpPr>
          <p:nvPr/>
        </p:nvSpPr>
        <p:spPr>
          <a:xfrm>
            <a:off x="5772150" y="1965473"/>
            <a:ext cx="6014579" cy="2678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0">
              <a:buNone/>
              <a:defRPr/>
            </a:pPr>
            <a:r>
              <a:rPr lang="en-IE" sz="2600" b="1" u="sng">
                <a:solidFill>
                  <a:srgbClr val="00B050"/>
                </a:solidFill>
              </a:rPr>
              <a:t>South East Energy Agency</a:t>
            </a:r>
          </a:p>
          <a:p>
            <a:pPr marL="800100">
              <a:buFont typeface="Wingdings" pitchFamily="2" charset="2"/>
              <a:buChar char="Ø"/>
              <a:defRPr/>
            </a:pPr>
            <a:r>
              <a:rPr lang="en-IE" sz="2600" b="1">
                <a:solidFill>
                  <a:srgbClr val="00B050"/>
                </a:solidFill>
              </a:rPr>
              <a:t>Payment Request Form</a:t>
            </a:r>
          </a:p>
          <a:p>
            <a:pPr marL="800100">
              <a:buFont typeface="Wingdings" pitchFamily="2" charset="2"/>
              <a:buChar char="Ø"/>
              <a:defRPr/>
            </a:pPr>
            <a:r>
              <a:rPr lang="en-IE" sz="2600" b="1">
                <a:solidFill>
                  <a:srgbClr val="00B050"/>
                </a:solidFill>
              </a:rPr>
              <a:t>Grant Claim Workbook</a:t>
            </a:r>
          </a:p>
          <a:p>
            <a:pPr marL="800100">
              <a:buFont typeface="Wingdings" pitchFamily="2" charset="2"/>
              <a:buChar char="Ø"/>
              <a:defRPr/>
            </a:pPr>
            <a:r>
              <a:rPr lang="en-IE" sz="2600" b="1">
                <a:solidFill>
                  <a:srgbClr val="00B050"/>
                </a:solidFill>
              </a:rPr>
              <a:t>Certified statement of expenditure</a:t>
            </a:r>
          </a:p>
        </p:txBody>
      </p:sp>
    </p:spTree>
    <p:extLst>
      <p:ext uri="{BB962C8B-B14F-4D97-AF65-F5344CB8AC3E}">
        <p14:creationId xmlns:p14="http://schemas.microsoft.com/office/powerpoint/2010/main" val="70159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6"/>
          <p:cNvSpPr>
            <a:spLocks noChangeArrowheads="1"/>
          </p:cNvSpPr>
          <p:nvPr/>
        </p:nvSpPr>
        <p:spPr bwMode="auto">
          <a:xfrm>
            <a:off x="3000375" y="100013"/>
            <a:ext cx="5543550"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altLang="en-US" sz="3200" b="1">
                <a:solidFill>
                  <a:schemeClr val="bg1"/>
                </a:solidFill>
              </a:rPr>
              <a:t>Payment Procedure – REQUIRED DOCUMENTS</a:t>
            </a:r>
          </a:p>
        </p:txBody>
      </p:sp>
      <p:sp>
        <p:nvSpPr>
          <p:cNvPr id="4" name="Title 1"/>
          <p:cNvSpPr>
            <a:spLocks noGrp="1"/>
          </p:cNvSpPr>
          <p:nvPr>
            <p:ph type="title"/>
          </p:nvPr>
        </p:nvSpPr>
        <p:spPr>
          <a:xfrm>
            <a:off x="838200" y="365126"/>
            <a:ext cx="7705725" cy="1031056"/>
          </a:xfrm>
        </p:spPr>
        <p:txBody>
          <a:bodyPr>
            <a:normAutofit/>
          </a:bodyPr>
          <a:lstStyle/>
          <a:p>
            <a:pPr marL="363538"/>
            <a:r>
              <a:rPr lang="en-IE" sz="4000">
                <a:solidFill>
                  <a:srgbClr val="F8B21E"/>
                </a:solidFill>
                <a:latin typeface="Calibri" panose="020F0502020204030204" pitchFamily="34" charset="0"/>
              </a:rPr>
              <a:t>Required Documents from you</a:t>
            </a:r>
          </a:p>
        </p:txBody>
      </p:sp>
      <p:sp>
        <p:nvSpPr>
          <p:cNvPr id="18435" name="Rectangle 37"/>
          <p:cNvSpPr>
            <a:spLocks noGrp="1" noChangeArrowheads="1"/>
          </p:cNvSpPr>
          <p:nvPr>
            <p:ph idx="1"/>
          </p:nvPr>
        </p:nvSpPr>
        <p:spPr>
          <a:xfrm>
            <a:off x="1339645" y="1542845"/>
            <a:ext cx="10515600" cy="2824969"/>
          </a:xfrm>
        </p:spPr>
        <p:txBody>
          <a:bodyPr>
            <a:normAutofit/>
          </a:bodyPr>
          <a:lstStyle/>
          <a:p>
            <a:r>
              <a:rPr lang="en-IE" altLang="en-US"/>
              <a:t>Valid Tax Clearance Certificate</a:t>
            </a:r>
          </a:p>
          <a:p>
            <a:endParaRPr lang="en-IE" altLang="en-US"/>
          </a:p>
          <a:p>
            <a:r>
              <a:rPr lang="en-IE" altLang="en-US"/>
              <a:t>VAT status confirmation dated in 2023 from the Revenue Commissioners</a:t>
            </a:r>
          </a:p>
          <a:p>
            <a:pPr marL="0" indent="0">
              <a:buNone/>
            </a:pPr>
            <a:endParaRPr lang="en-IE" altLang="en-US" sz="1100"/>
          </a:p>
        </p:txBody>
      </p:sp>
    </p:spTree>
    <p:extLst>
      <p:ext uri="{BB962C8B-B14F-4D97-AF65-F5344CB8AC3E}">
        <p14:creationId xmlns:p14="http://schemas.microsoft.com/office/powerpoint/2010/main" val="925319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6"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863029" y="1012004"/>
            <a:ext cx="3416158" cy="4795408"/>
          </a:xfrm>
        </p:spPr>
        <p:txBody>
          <a:bodyPr>
            <a:normAutofit/>
          </a:bodyPr>
          <a:lstStyle/>
          <a:p>
            <a:r>
              <a:rPr lang="en-IE">
                <a:solidFill>
                  <a:srgbClr val="FFFFFF"/>
                </a:solidFill>
                <a:latin typeface="Calibri" panose="020F0502020204030204" pitchFamily="34" charset="0"/>
              </a:rPr>
              <a:t>Measurement &amp; Verification</a:t>
            </a:r>
            <a:br>
              <a:rPr lang="en-IE" b="1" u="sng">
                <a:solidFill>
                  <a:srgbClr val="FFFFFF"/>
                </a:solidFill>
              </a:rPr>
            </a:br>
            <a:endParaRPr lang="en-IE">
              <a:solidFill>
                <a:srgbClr val="FFFFFF"/>
              </a:solidFill>
            </a:endParaRPr>
          </a:p>
        </p:txBody>
      </p:sp>
      <p:graphicFrame>
        <p:nvGraphicFramePr>
          <p:cNvPr id="14347" name="Rectangle 37">
            <a:extLst>
              <a:ext uri="{FF2B5EF4-FFF2-40B4-BE49-F238E27FC236}">
                <a16:creationId xmlns:a16="http://schemas.microsoft.com/office/drawing/2014/main" id="{F10EC30B-3705-4D11-91BE-0826A88F6D72}"/>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532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6"/>
          <p:cNvSpPr>
            <a:spLocks noChangeArrowheads="1"/>
          </p:cNvSpPr>
          <p:nvPr/>
        </p:nvSpPr>
        <p:spPr bwMode="auto">
          <a:xfrm>
            <a:off x="3000375" y="44451"/>
            <a:ext cx="55435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altLang="en-US" sz="3200" b="1">
                <a:solidFill>
                  <a:schemeClr val="bg1"/>
                </a:solidFill>
              </a:rPr>
              <a:t>Summary</a:t>
            </a:r>
          </a:p>
        </p:txBody>
      </p:sp>
      <p:sp>
        <p:nvSpPr>
          <p:cNvPr id="4" name="Title 1"/>
          <p:cNvSpPr>
            <a:spLocks noGrp="1"/>
          </p:cNvSpPr>
          <p:nvPr>
            <p:ph type="title"/>
          </p:nvPr>
        </p:nvSpPr>
        <p:spPr>
          <a:xfrm>
            <a:off x="838200" y="365125"/>
            <a:ext cx="2976716" cy="765585"/>
          </a:xfrm>
        </p:spPr>
        <p:txBody>
          <a:bodyPr>
            <a:normAutofit/>
          </a:bodyPr>
          <a:lstStyle/>
          <a:p>
            <a:pPr marL="363538"/>
            <a:r>
              <a:rPr lang="en-IE" sz="4000">
                <a:solidFill>
                  <a:srgbClr val="F8B21E"/>
                </a:solidFill>
                <a:latin typeface="Calibri" panose="020F0502020204030204" pitchFamily="34" charset="0"/>
              </a:rPr>
              <a:t>Key Points</a:t>
            </a:r>
          </a:p>
        </p:txBody>
      </p:sp>
      <p:sp>
        <p:nvSpPr>
          <p:cNvPr id="16387" name="Rectangle 37"/>
          <p:cNvSpPr>
            <a:spLocks noGrp="1" noChangeArrowheads="1"/>
          </p:cNvSpPr>
          <p:nvPr>
            <p:ph idx="1"/>
          </p:nvPr>
        </p:nvSpPr>
        <p:spPr>
          <a:xfrm>
            <a:off x="984239" y="1202374"/>
            <a:ext cx="11547835" cy="4913312"/>
          </a:xfrm>
        </p:spPr>
        <p:txBody>
          <a:bodyPr>
            <a:normAutofit/>
          </a:bodyPr>
          <a:lstStyle/>
          <a:p>
            <a:pPr eaLnBrk="1" hangingPunct="1">
              <a:defRPr/>
            </a:pPr>
            <a:r>
              <a:rPr lang="en-IE" sz="2000"/>
              <a:t>Have you got an energy audit?</a:t>
            </a:r>
          </a:p>
          <a:p>
            <a:pPr eaLnBrk="1" hangingPunct="1">
              <a:defRPr/>
            </a:pPr>
            <a:r>
              <a:rPr lang="en-IE" sz="2000"/>
              <a:t>Have you got contractor quotes?</a:t>
            </a:r>
          </a:p>
          <a:p>
            <a:pPr eaLnBrk="1" hangingPunct="1">
              <a:defRPr/>
            </a:pPr>
            <a:r>
              <a:rPr lang="en-IE" sz="2000"/>
              <a:t>Have you signed the South East Energy Agency contract?</a:t>
            </a:r>
          </a:p>
          <a:p>
            <a:pPr eaLnBrk="1" hangingPunct="1">
              <a:defRPr/>
            </a:pPr>
            <a:r>
              <a:rPr lang="en-IE" sz="2000"/>
              <a:t>Do Not Deviate from the Technical Workbook</a:t>
            </a:r>
          </a:p>
          <a:p>
            <a:pPr eaLnBrk="1" hangingPunct="1">
              <a:defRPr/>
            </a:pPr>
            <a:r>
              <a:rPr lang="en-IE" sz="2000"/>
              <a:t>Procure correctly – minimum of 3 quotes in writing or use South East Energy Agency DPS</a:t>
            </a:r>
          </a:p>
          <a:p>
            <a:pPr eaLnBrk="1" hangingPunct="1">
              <a:defRPr/>
            </a:pPr>
            <a:r>
              <a:rPr lang="en-IE" sz="2000"/>
              <a:t>Use Triple E register or equivalent &amp; SEAI Registered contractors where possible</a:t>
            </a:r>
          </a:p>
          <a:p>
            <a:pPr eaLnBrk="1" hangingPunct="1">
              <a:defRPr/>
            </a:pPr>
            <a:r>
              <a:rPr lang="en-IE" sz="2000"/>
              <a:t>Work with South East Energy Agency to ensure </a:t>
            </a:r>
            <a:r>
              <a:rPr lang="en-IE" sz="2000" b="1" u="sng"/>
              <a:t>QUALITY &amp; TIMELINES ARE ADHERED TO</a:t>
            </a:r>
          </a:p>
          <a:p>
            <a:pPr eaLnBrk="1" hangingPunct="1">
              <a:defRPr/>
            </a:pPr>
            <a:endParaRPr lang="en-IE" sz="2000" b="1" u="sng">
              <a:solidFill>
                <a:srgbClr val="FF0000"/>
              </a:solidFill>
            </a:endParaRPr>
          </a:p>
          <a:p>
            <a:pPr eaLnBrk="1" hangingPunct="1">
              <a:defRPr/>
            </a:pPr>
            <a:r>
              <a:rPr lang="en-IE" sz="2000" b="1" u="sng">
                <a:solidFill>
                  <a:srgbClr val="FF0000"/>
                </a:solidFill>
              </a:rPr>
              <a:t> WHO IS GOING AHEAD?</a:t>
            </a:r>
            <a:endParaRPr lang="en-IE" sz="2000"/>
          </a:p>
          <a:p>
            <a:pPr lvl="1" eaLnBrk="1" hangingPunct="1">
              <a:defRPr/>
            </a:pPr>
            <a:endParaRPr lang="en-IE" sz="2000"/>
          </a:p>
        </p:txBody>
      </p:sp>
    </p:spTree>
    <p:extLst>
      <p:ext uri="{BB962C8B-B14F-4D97-AF65-F5344CB8AC3E}">
        <p14:creationId xmlns:p14="http://schemas.microsoft.com/office/powerpoint/2010/main" val="1075538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717" name="Rectangle 15771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19" name="Rectangle 15771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21" name="Rectangle 15772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23" name="Rectangle 15772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25" name="Rectangle 15772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27" name="Oval 15772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E2254-5328-131D-E089-98DCD227E800}"/>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defRPr/>
            </a:pPr>
            <a:r>
              <a:rPr lang="en-US" sz="4000" b="1" kern="1200">
                <a:solidFill>
                  <a:srgbClr val="FFFFFF"/>
                </a:solidFill>
                <a:latin typeface="+mj-lt"/>
                <a:ea typeface="+mj-ea"/>
                <a:cs typeface="+mj-cs"/>
              </a:rPr>
              <a:t>FURTHER INFORMATION</a:t>
            </a:r>
          </a:p>
          <a:p>
            <a:pPr algn="r">
              <a:defRPr/>
            </a:pPr>
            <a:endParaRPr lang="en-US" sz="4000" b="1" kern="1200">
              <a:solidFill>
                <a:srgbClr val="FFFFFF"/>
              </a:solidFill>
              <a:effectLst>
                <a:outerShdw blurRad="38100" dist="38100" dir="2700000" algn="tl">
                  <a:srgbClr val="C0C0C0"/>
                </a:outerShdw>
              </a:effectLst>
              <a:latin typeface="+mj-lt"/>
              <a:ea typeface="+mj-ea"/>
              <a:cs typeface="+mj-cs"/>
            </a:endParaRPr>
          </a:p>
        </p:txBody>
      </p:sp>
      <p:sp>
        <p:nvSpPr>
          <p:cNvPr id="34822" name="Rectangle 2"/>
          <p:cNvSpPr>
            <a:spLocks noChangeArrowheads="1"/>
          </p:cNvSpPr>
          <p:nvPr/>
        </p:nvSpPr>
        <p:spPr bwMode="auto">
          <a:xfrm>
            <a:off x="6503158" y="649480"/>
            <a:ext cx="4862447" cy="55460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228600" eaLnBrk="1" hangingPunct="1">
              <a:lnSpc>
                <a:spcPct val="90000"/>
              </a:lnSpc>
              <a:spcBef>
                <a:spcPct val="20000"/>
              </a:spcBef>
              <a:buFont typeface="Arial" panose="020B0604020202020204" pitchFamily="34" charset="0"/>
              <a:buChar char="•"/>
            </a:pPr>
            <a:r>
              <a:rPr lang="en-US" altLang="en-US" sz="2000">
                <a:latin typeface="+mn-lt"/>
              </a:rPr>
              <a:t>South East Energy Agency</a:t>
            </a:r>
          </a:p>
          <a:p>
            <a:pPr indent="-228600" eaLnBrk="1" hangingPunct="1">
              <a:lnSpc>
                <a:spcPct val="90000"/>
              </a:lnSpc>
              <a:spcBef>
                <a:spcPct val="20000"/>
              </a:spcBef>
              <a:buFont typeface="Arial" panose="020B0604020202020204" pitchFamily="34" charset="0"/>
              <a:buChar char="•"/>
            </a:pPr>
            <a:r>
              <a:rPr lang="en-US" altLang="en-US" sz="2000">
                <a:latin typeface="+mn-lt"/>
              </a:rPr>
              <a:t>Burrell Hall, St Kieran’s College, College Rd, Kilkenny</a:t>
            </a:r>
          </a:p>
          <a:p>
            <a:pPr indent="-228600" eaLnBrk="1" hangingPunct="1">
              <a:lnSpc>
                <a:spcPct val="90000"/>
              </a:lnSpc>
              <a:spcBef>
                <a:spcPct val="20000"/>
              </a:spcBef>
              <a:buFont typeface="Arial" panose="020B0604020202020204" pitchFamily="34" charset="0"/>
              <a:buChar char="•"/>
            </a:pPr>
            <a:r>
              <a:rPr lang="en-US" altLang="en-US" sz="2000">
                <a:latin typeface="+mn-lt"/>
              </a:rPr>
              <a:t>T: 056 779 0856</a:t>
            </a:r>
          </a:p>
          <a:p>
            <a:pPr indent="-228600" eaLnBrk="1" hangingPunct="1">
              <a:lnSpc>
                <a:spcPct val="90000"/>
              </a:lnSpc>
              <a:spcBef>
                <a:spcPct val="20000"/>
              </a:spcBef>
              <a:buFont typeface="Arial" panose="020B0604020202020204" pitchFamily="34" charset="0"/>
              <a:buChar char="•"/>
            </a:pPr>
            <a:r>
              <a:rPr lang="en-US" altLang="en-US" sz="2000">
                <a:latin typeface="+mn-lt"/>
              </a:rPr>
              <a:t>E: </a:t>
            </a:r>
            <a:r>
              <a:rPr lang="en-US" altLang="en-US" sz="2000">
                <a:latin typeface="+mn-lt"/>
                <a:hlinkClick r:id="rId3"/>
              </a:rPr>
              <a:t>bec@southeastenergy.ie</a:t>
            </a:r>
            <a:r>
              <a:rPr lang="en-US" altLang="en-US" sz="2000">
                <a:latin typeface="+mn-lt"/>
              </a:rPr>
              <a:t> </a:t>
            </a:r>
          </a:p>
          <a:p>
            <a:pPr indent="-228600" eaLnBrk="1" hangingPunct="1">
              <a:lnSpc>
                <a:spcPct val="90000"/>
              </a:lnSpc>
              <a:spcBef>
                <a:spcPct val="20000"/>
              </a:spcBef>
              <a:buFont typeface="Arial" panose="020B0604020202020204" pitchFamily="34" charset="0"/>
              <a:buChar char="•"/>
            </a:pPr>
            <a:r>
              <a:rPr lang="en-US" altLang="en-US" sz="2000">
                <a:latin typeface="+mn-lt"/>
              </a:rPr>
              <a:t>W: </a:t>
            </a:r>
            <a:r>
              <a:rPr lang="en-US" altLang="en-US" sz="2000">
                <a:latin typeface="+mn-lt"/>
                <a:hlinkClick r:id="rId4"/>
              </a:rPr>
              <a:t>www.southeastenergy.ie</a:t>
            </a:r>
            <a:endParaRPr lang="en-US" altLang="en-US" sz="2000">
              <a:latin typeface="+mn-lt"/>
            </a:endParaRPr>
          </a:p>
          <a:p>
            <a:pPr indent="-228600" eaLnBrk="1" hangingPunct="1">
              <a:lnSpc>
                <a:spcPct val="90000"/>
              </a:lnSpc>
              <a:spcBef>
                <a:spcPct val="20000"/>
              </a:spcBef>
              <a:buFont typeface="Arial" panose="020B0604020202020204" pitchFamily="34" charset="0"/>
              <a:buChar char="•"/>
            </a:pPr>
            <a:endParaRPr lang="en-US" altLang="en-US" sz="2000">
              <a:latin typeface="+mn-lt"/>
            </a:endParaRPr>
          </a:p>
          <a:p>
            <a:pPr indent="-228600" eaLnBrk="1" hangingPunct="1">
              <a:lnSpc>
                <a:spcPct val="90000"/>
              </a:lnSpc>
              <a:spcBef>
                <a:spcPct val="20000"/>
              </a:spcBef>
              <a:buFont typeface="Arial" panose="020B0604020202020204" pitchFamily="34" charset="0"/>
              <a:buChar char="•"/>
            </a:pPr>
            <a:endParaRPr lang="en-US" altLang="en-US" sz="2000">
              <a:latin typeface="+mn-lt"/>
            </a:endParaRPr>
          </a:p>
        </p:txBody>
      </p:sp>
    </p:spTree>
    <p:extLst>
      <p:ext uri="{BB962C8B-B14F-4D97-AF65-F5344CB8AC3E}">
        <p14:creationId xmlns:p14="http://schemas.microsoft.com/office/powerpoint/2010/main" val="115661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0" y="5175250"/>
            <a:ext cx="10515600" cy="1325563"/>
          </a:xfrm>
        </p:spPr>
        <p:txBody>
          <a:bodyPr/>
          <a:lstStyle/>
          <a:p>
            <a:r>
              <a:rPr lang="en-IE" b="1">
                <a:solidFill>
                  <a:schemeClr val="bg1"/>
                </a:solidFill>
              </a:rPr>
              <a:t>Projects Delivered 2013 -2021</a:t>
            </a:r>
          </a:p>
        </p:txBody>
      </p:sp>
      <p:pic>
        <p:nvPicPr>
          <p:cNvPr id="4" name="Picture 3">
            <a:extLst>
              <a:ext uri="{FF2B5EF4-FFF2-40B4-BE49-F238E27FC236}">
                <a16:creationId xmlns:a16="http://schemas.microsoft.com/office/drawing/2014/main" id="{A7C5A533-DED6-4266-AA81-583609DAAAD9}"/>
              </a:ext>
            </a:extLst>
          </p:cNvPr>
          <p:cNvPicPr>
            <a:picLocks noChangeAspect="1"/>
          </p:cNvPicPr>
          <p:nvPr/>
        </p:nvPicPr>
        <p:blipFill>
          <a:blip r:embed="rId3"/>
          <a:stretch>
            <a:fillRect/>
          </a:stretch>
        </p:blipFill>
        <p:spPr>
          <a:xfrm>
            <a:off x="269399" y="611640"/>
            <a:ext cx="11653202" cy="3554552"/>
          </a:xfrm>
          <a:prstGeom prst="rect">
            <a:avLst/>
          </a:prstGeom>
        </p:spPr>
      </p:pic>
    </p:spTree>
    <p:extLst>
      <p:ext uri="{BB962C8B-B14F-4D97-AF65-F5344CB8AC3E}">
        <p14:creationId xmlns:p14="http://schemas.microsoft.com/office/powerpoint/2010/main" val="44633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7" y="203179"/>
            <a:ext cx="10515600" cy="1325563"/>
          </a:xfrm>
        </p:spPr>
        <p:txBody>
          <a:bodyPr/>
          <a:lstStyle/>
          <a:p>
            <a:r>
              <a:rPr lang="en-IE" b="1">
                <a:solidFill>
                  <a:srgbClr val="05B06E"/>
                </a:solidFill>
              </a:rPr>
              <a:t>Communities Energy Grant Overview - 2021</a:t>
            </a:r>
          </a:p>
        </p:txBody>
      </p:sp>
      <p:sp>
        <p:nvSpPr>
          <p:cNvPr id="3" name="Content Placeholder 2"/>
          <p:cNvSpPr>
            <a:spLocks noGrp="1"/>
          </p:cNvSpPr>
          <p:nvPr>
            <p:ph idx="1"/>
          </p:nvPr>
        </p:nvSpPr>
        <p:spPr>
          <a:xfrm>
            <a:off x="838200" y="1528742"/>
            <a:ext cx="10515600" cy="4351338"/>
          </a:xfrm>
        </p:spPr>
        <p:txBody>
          <a:bodyPr>
            <a:normAutofit/>
          </a:bodyPr>
          <a:lstStyle/>
          <a:p>
            <a:endParaRPr lang="en-IE"/>
          </a:p>
          <a:p>
            <a:endParaRPr lang="et-EE"/>
          </a:p>
        </p:txBody>
      </p:sp>
      <p:sp>
        <p:nvSpPr>
          <p:cNvPr id="4" name="Content Placeholder 2">
            <a:extLst>
              <a:ext uri="{FF2B5EF4-FFF2-40B4-BE49-F238E27FC236}">
                <a16:creationId xmlns:a16="http://schemas.microsoft.com/office/drawing/2014/main" id="{A0F01F85-755B-455D-9E0E-F96A629FE7C7}"/>
              </a:ext>
            </a:extLst>
          </p:cNvPr>
          <p:cNvSpPr txBox="1">
            <a:spLocks/>
          </p:cNvSpPr>
          <p:nvPr/>
        </p:nvSpPr>
        <p:spPr>
          <a:xfrm>
            <a:off x="457200" y="1484784"/>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lang="en-IE" sz="2800">
                <a:solidFill>
                  <a:srgbClr val="2F2B20"/>
                </a:solidFill>
                <a:latin typeface="Calibri"/>
              </a:rPr>
              <a:t>5</a:t>
            </a:r>
            <a:r>
              <a:rPr kumimoji="0" lang="en-IE" sz="2800" b="0" i="0" u="none" strike="noStrike" kern="1200" cap="none" spc="0" normalizeH="0" baseline="0" noProof="0">
                <a:ln>
                  <a:noFill/>
                </a:ln>
                <a:solidFill>
                  <a:srgbClr val="2F2B20"/>
                </a:solidFill>
                <a:effectLst/>
                <a:uLnTx/>
                <a:uFillTx/>
                <a:latin typeface="Calibri"/>
                <a:ea typeface="+mn-ea"/>
                <a:cs typeface="+mn-cs"/>
              </a:rPr>
              <a:t> SEAI Grant Applications</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2800" b="0" i="0" u="none" strike="noStrike" kern="1200" cap="none" spc="0" normalizeH="0" baseline="0" noProof="0">
                <a:ln>
                  <a:noFill/>
                </a:ln>
                <a:solidFill>
                  <a:srgbClr val="2F2B20"/>
                </a:solidFill>
                <a:effectLst/>
                <a:uLnTx/>
                <a:uFillTx/>
                <a:latin typeface="Calibri"/>
                <a:ea typeface="+mn-ea"/>
                <a:cs typeface="+mn-cs"/>
              </a:rPr>
              <a:t>47 non-domestic Projects</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2800" b="0" i="0" u="none" strike="noStrike" kern="1200" cap="none" spc="0" normalizeH="0" baseline="0" noProof="0">
                <a:ln>
                  <a:noFill/>
                </a:ln>
                <a:solidFill>
                  <a:srgbClr val="2F2B20"/>
                </a:solidFill>
                <a:effectLst/>
                <a:uLnTx/>
                <a:uFillTx/>
                <a:latin typeface="Calibri"/>
                <a:ea typeface="+mn-ea"/>
                <a:cs typeface="+mn-cs"/>
              </a:rPr>
              <a:t>60 Houses</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2800" b="0" i="0" u="none" strike="noStrike" kern="1200" cap="none" spc="0" normalizeH="0" baseline="0" noProof="0">
                <a:ln>
                  <a:noFill/>
                </a:ln>
                <a:solidFill>
                  <a:srgbClr val="2F2B20"/>
                </a:solidFill>
                <a:effectLst/>
                <a:uLnTx/>
                <a:uFillTx/>
                <a:latin typeface="Calibri"/>
                <a:ea typeface="+mn-ea"/>
                <a:cs typeface="+mn-cs"/>
              </a:rPr>
              <a:t>Total Investment Costs = </a:t>
            </a:r>
            <a:r>
              <a:rPr kumimoji="0" lang="en-IE" sz="2800" b="1" i="0" u="sng" strike="noStrike" kern="1200" cap="none" spc="0" normalizeH="0" baseline="0" noProof="0">
                <a:ln>
                  <a:noFill/>
                </a:ln>
                <a:solidFill>
                  <a:srgbClr val="2F2B20"/>
                </a:solidFill>
                <a:effectLst/>
                <a:uLnTx/>
                <a:uFillTx/>
                <a:latin typeface="Calibri"/>
                <a:ea typeface="+mn-ea"/>
                <a:cs typeface="+mn-cs"/>
              </a:rPr>
              <a:t>€4.5million</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2800" b="0" i="0" u="none" strike="noStrike" kern="1200" cap="none" spc="0" normalizeH="0" baseline="0" noProof="0">
                <a:ln>
                  <a:noFill/>
                </a:ln>
                <a:solidFill>
                  <a:srgbClr val="2F2B20"/>
                </a:solidFill>
                <a:effectLst/>
                <a:uLnTx/>
                <a:uFillTx/>
                <a:latin typeface="Calibri"/>
                <a:ea typeface="+mn-ea"/>
                <a:cs typeface="+mn-cs"/>
              </a:rPr>
              <a:t>Total grant funding = </a:t>
            </a:r>
            <a:r>
              <a:rPr kumimoji="0" lang="en-IE" sz="2800" b="1" i="0" u="sng" strike="noStrike" kern="1200" cap="none" spc="0" normalizeH="0" baseline="0" noProof="0">
                <a:ln>
                  <a:noFill/>
                </a:ln>
                <a:solidFill>
                  <a:srgbClr val="2F2B20"/>
                </a:solidFill>
                <a:effectLst/>
                <a:uLnTx/>
                <a:uFillTx/>
                <a:latin typeface="Calibri"/>
                <a:ea typeface="+mn-ea"/>
                <a:cs typeface="+mn-cs"/>
              </a:rPr>
              <a:t>€2.2 million</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IE" sz="2800" b="0" i="0" u="none" strike="noStrike" kern="1200" cap="none" spc="0" normalizeH="0" baseline="0" noProof="0">
                <a:ln>
                  <a:noFill/>
                </a:ln>
                <a:solidFill>
                  <a:srgbClr val="2F2B20"/>
                </a:solidFill>
                <a:effectLst/>
                <a:uLnTx/>
                <a:uFillTx/>
                <a:latin typeface="Calibri"/>
                <a:ea typeface="+mn-ea"/>
                <a:cs typeface="+mn-cs"/>
              </a:rPr>
              <a:t>Energy Savings = </a:t>
            </a:r>
            <a:r>
              <a:rPr kumimoji="0" lang="en-IE" sz="2800" b="1" i="0" u="sng" strike="noStrike" kern="1200" cap="none" spc="0" normalizeH="0" baseline="0" noProof="0">
                <a:ln>
                  <a:noFill/>
                </a:ln>
                <a:solidFill>
                  <a:srgbClr val="2F2B20"/>
                </a:solidFill>
                <a:effectLst/>
                <a:uLnTx/>
                <a:uFillTx/>
                <a:latin typeface="Calibri"/>
                <a:ea typeface="+mn-ea"/>
                <a:cs typeface="+mn-cs"/>
              </a:rPr>
              <a:t>3.6 GWh</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lang="en-IE" sz="2800">
                <a:solidFill>
                  <a:srgbClr val="2F2B20"/>
                </a:solidFill>
                <a:latin typeface="Calibri"/>
              </a:rPr>
              <a:t>Carbon Savings = </a:t>
            </a:r>
            <a:r>
              <a:rPr lang="en-IE" sz="2800" b="1" u="sng">
                <a:solidFill>
                  <a:srgbClr val="2F2B20"/>
                </a:solidFill>
                <a:latin typeface="Calibri"/>
              </a:rPr>
              <a:t>1064 Tonnes CO</a:t>
            </a:r>
            <a:r>
              <a:rPr lang="en-IE" sz="2800" b="1" u="sng" baseline="-25000">
                <a:solidFill>
                  <a:srgbClr val="2F2B20"/>
                </a:solidFill>
                <a:latin typeface="Calibri"/>
              </a:rPr>
              <a:t>2</a:t>
            </a:r>
            <a:endParaRPr kumimoji="0" lang="en-IE" sz="2800" b="1" i="0" u="sng" strike="noStrike" kern="1200" cap="none" spc="0" normalizeH="0" baseline="-25000" noProof="0">
              <a:ln>
                <a:noFill/>
              </a:ln>
              <a:solidFill>
                <a:srgbClr val="2F2B2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BF2D0A5-3BD2-4C5A-A154-3422C46E9ABD}"/>
              </a:ext>
            </a:extLst>
          </p:cNvPr>
          <p:cNvPicPr>
            <a:picLocks noChangeAspect="1"/>
          </p:cNvPicPr>
          <p:nvPr/>
        </p:nvPicPr>
        <p:blipFill>
          <a:blip r:embed="rId2"/>
          <a:stretch>
            <a:fillRect/>
          </a:stretch>
        </p:blipFill>
        <p:spPr>
          <a:xfrm>
            <a:off x="6319079" y="1278409"/>
            <a:ext cx="2790825" cy="2314575"/>
          </a:xfrm>
          <a:prstGeom prst="rect">
            <a:avLst/>
          </a:prstGeom>
        </p:spPr>
      </p:pic>
      <p:pic>
        <p:nvPicPr>
          <p:cNvPr id="9" name="Picture 8">
            <a:extLst>
              <a:ext uri="{FF2B5EF4-FFF2-40B4-BE49-F238E27FC236}">
                <a16:creationId xmlns:a16="http://schemas.microsoft.com/office/drawing/2014/main" id="{DADBB248-F611-4E00-B0CB-87592DD9BD3A}"/>
              </a:ext>
            </a:extLst>
          </p:cNvPr>
          <p:cNvPicPr>
            <a:picLocks noChangeAspect="1"/>
          </p:cNvPicPr>
          <p:nvPr/>
        </p:nvPicPr>
        <p:blipFill>
          <a:blip r:embed="rId3"/>
          <a:stretch>
            <a:fillRect/>
          </a:stretch>
        </p:blipFill>
        <p:spPr>
          <a:xfrm>
            <a:off x="7832311" y="2891140"/>
            <a:ext cx="2733675" cy="2228850"/>
          </a:xfrm>
          <a:prstGeom prst="rect">
            <a:avLst/>
          </a:prstGeom>
        </p:spPr>
      </p:pic>
      <p:pic>
        <p:nvPicPr>
          <p:cNvPr id="11" name="Picture 10">
            <a:extLst>
              <a:ext uri="{FF2B5EF4-FFF2-40B4-BE49-F238E27FC236}">
                <a16:creationId xmlns:a16="http://schemas.microsoft.com/office/drawing/2014/main" id="{278C2A09-80D5-4C96-A418-70AE25558A2F}"/>
              </a:ext>
            </a:extLst>
          </p:cNvPr>
          <p:cNvPicPr>
            <a:picLocks noChangeAspect="1"/>
          </p:cNvPicPr>
          <p:nvPr/>
        </p:nvPicPr>
        <p:blipFill>
          <a:blip r:embed="rId4"/>
          <a:stretch>
            <a:fillRect/>
          </a:stretch>
        </p:blipFill>
        <p:spPr>
          <a:xfrm>
            <a:off x="9401791" y="4416446"/>
            <a:ext cx="2743200" cy="2238375"/>
          </a:xfrm>
          <a:prstGeom prst="rect">
            <a:avLst/>
          </a:prstGeom>
        </p:spPr>
      </p:pic>
    </p:spTree>
    <p:extLst>
      <p:ext uri="{BB962C8B-B14F-4D97-AF65-F5344CB8AC3E}">
        <p14:creationId xmlns:p14="http://schemas.microsoft.com/office/powerpoint/2010/main" val="12284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F1AD715-009E-4842-8857-C41ECA7F4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947" y="1528742"/>
            <a:ext cx="4574090" cy="4574090"/>
          </a:xfrm>
          <a:prstGeom prst="rect">
            <a:avLst/>
          </a:prstGeom>
        </p:spPr>
      </p:pic>
      <p:sp>
        <p:nvSpPr>
          <p:cNvPr id="2" name="Title 1"/>
          <p:cNvSpPr>
            <a:spLocks noGrp="1"/>
          </p:cNvSpPr>
          <p:nvPr>
            <p:ph type="title"/>
          </p:nvPr>
        </p:nvSpPr>
        <p:spPr>
          <a:xfrm>
            <a:off x="339437" y="203179"/>
            <a:ext cx="10515600" cy="1325563"/>
          </a:xfrm>
        </p:spPr>
        <p:txBody>
          <a:bodyPr/>
          <a:lstStyle/>
          <a:p>
            <a:r>
              <a:rPr lang="en-IE" b="1">
                <a:solidFill>
                  <a:srgbClr val="05B06E"/>
                </a:solidFill>
              </a:rPr>
              <a:t>Communities Energy Grant Overview - 2023</a:t>
            </a:r>
          </a:p>
        </p:txBody>
      </p:sp>
      <p:sp>
        <p:nvSpPr>
          <p:cNvPr id="3" name="Content Placeholder 2"/>
          <p:cNvSpPr>
            <a:spLocks noGrp="1"/>
          </p:cNvSpPr>
          <p:nvPr>
            <p:ph idx="1"/>
          </p:nvPr>
        </p:nvSpPr>
        <p:spPr>
          <a:xfrm>
            <a:off x="838200" y="1528742"/>
            <a:ext cx="10515600" cy="4351338"/>
          </a:xfrm>
        </p:spPr>
        <p:txBody>
          <a:bodyPr>
            <a:normAutofit/>
          </a:bodyPr>
          <a:lstStyle/>
          <a:p>
            <a:endParaRPr lang="en-IE"/>
          </a:p>
          <a:p>
            <a:endParaRPr lang="et-EE"/>
          </a:p>
        </p:txBody>
      </p:sp>
      <p:sp>
        <p:nvSpPr>
          <p:cNvPr id="4" name="Content Placeholder 2">
            <a:extLst>
              <a:ext uri="{FF2B5EF4-FFF2-40B4-BE49-F238E27FC236}">
                <a16:creationId xmlns:a16="http://schemas.microsoft.com/office/drawing/2014/main" id="{A0F01F85-755B-455D-9E0E-F96A629FE7C7}"/>
              </a:ext>
            </a:extLst>
          </p:cNvPr>
          <p:cNvSpPr txBox="1">
            <a:spLocks/>
          </p:cNvSpPr>
          <p:nvPr/>
        </p:nvSpPr>
        <p:spPr>
          <a:xfrm>
            <a:off x="457200" y="1848897"/>
            <a:ext cx="9270274" cy="443648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lang="en-IE" sz="2800">
                <a:solidFill>
                  <a:srgbClr val="2F2B20"/>
                </a:solidFill>
                <a:latin typeface="Calibri"/>
              </a:rPr>
              <a:t>Regional Partnership across the South East</a:t>
            </a:r>
          </a:p>
          <a:p>
            <a:pPr lvl="1">
              <a:buClr>
                <a:srgbClr val="A9A57C"/>
              </a:buClr>
              <a:defRPr/>
            </a:pPr>
            <a:r>
              <a:rPr kumimoji="0" lang="en-IE" sz="2600" b="1" i="0" u="sng" strike="noStrike" kern="1200" cap="none" spc="0" normalizeH="0" baseline="0" noProof="0">
                <a:ln>
                  <a:noFill/>
                </a:ln>
                <a:solidFill>
                  <a:srgbClr val="2F2B20"/>
                </a:solidFill>
                <a:effectLst/>
                <a:uLnTx/>
                <a:uFillTx/>
                <a:latin typeface="Calibri"/>
                <a:ea typeface="+mn-ea"/>
                <a:cs typeface="+mn-cs"/>
              </a:rPr>
              <a:t>Waterford</a:t>
            </a:r>
          </a:p>
          <a:p>
            <a:pPr lvl="1">
              <a:buClr>
                <a:srgbClr val="A9A57C"/>
              </a:buClr>
              <a:defRPr/>
            </a:pPr>
            <a:r>
              <a:rPr lang="en-IE" sz="2600" b="1" u="sng">
                <a:solidFill>
                  <a:srgbClr val="2F2B20"/>
                </a:solidFill>
                <a:latin typeface="Calibri"/>
              </a:rPr>
              <a:t>Wexford</a:t>
            </a:r>
          </a:p>
          <a:p>
            <a:pPr lvl="1">
              <a:buClr>
                <a:srgbClr val="A9A57C"/>
              </a:buClr>
              <a:defRPr/>
            </a:pPr>
            <a:r>
              <a:rPr kumimoji="0" lang="en-IE" sz="2600" b="1" i="0" u="sng" strike="noStrike" kern="1200" cap="none" spc="0" normalizeH="0" baseline="0" noProof="0">
                <a:ln>
                  <a:noFill/>
                </a:ln>
                <a:solidFill>
                  <a:srgbClr val="2F2B20"/>
                </a:solidFill>
                <a:effectLst/>
                <a:uLnTx/>
                <a:uFillTx/>
                <a:latin typeface="Calibri"/>
                <a:ea typeface="+mn-ea"/>
                <a:cs typeface="+mn-cs"/>
              </a:rPr>
              <a:t>Carlow</a:t>
            </a:r>
          </a:p>
          <a:p>
            <a:pPr lvl="1">
              <a:buClr>
                <a:srgbClr val="A9A57C"/>
              </a:buClr>
              <a:defRPr/>
            </a:pPr>
            <a:r>
              <a:rPr lang="en-IE" sz="2600" b="1" u="sng">
                <a:solidFill>
                  <a:srgbClr val="2F2B20"/>
                </a:solidFill>
                <a:latin typeface="Calibri"/>
              </a:rPr>
              <a:t>Kilkenny</a:t>
            </a:r>
          </a:p>
          <a:p>
            <a:pPr marL="411480" lvl="1" indent="0">
              <a:buClr>
                <a:srgbClr val="A9A57C"/>
              </a:buClr>
              <a:buNone/>
              <a:defRPr/>
            </a:pPr>
            <a:endParaRPr kumimoji="0" lang="en-IE" sz="2600" b="1" i="0" u="sng" strike="noStrike" kern="1200" cap="none" spc="0" normalizeH="0" baseline="0" noProof="0">
              <a:ln>
                <a:noFill/>
              </a:ln>
              <a:solidFill>
                <a:srgbClr val="2F2B20"/>
              </a:solidFill>
              <a:effectLst/>
              <a:uLnTx/>
              <a:uFillTx/>
              <a:latin typeface="Calibri"/>
              <a:ea typeface="+mn-ea"/>
              <a:cs typeface="+mn-cs"/>
            </a:endParaRPr>
          </a:p>
        </p:txBody>
      </p:sp>
    </p:spTree>
    <p:extLst>
      <p:ext uri="{BB962C8B-B14F-4D97-AF65-F5344CB8AC3E}">
        <p14:creationId xmlns:p14="http://schemas.microsoft.com/office/powerpoint/2010/main" val="279545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7" y="203179"/>
            <a:ext cx="10515600" cy="1325563"/>
          </a:xfrm>
        </p:spPr>
        <p:txBody>
          <a:bodyPr/>
          <a:lstStyle/>
          <a:p>
            <a:r>
              <a:rPr lang="en-IE" b="1">
                <a:solidFill>
                  <a:srgbClr val="05B06E"/>
                </a:solidFill>
              </a:rPr>
              <a:t>What is Community Energy Grants?</a:t>
            </a:r>
          </a:p>
        </p:txBody>
      </p:sp>
      <p:sp>
        <p:nvSpPr>
          <p:cNvPr id="3" name="Content Placeholder 2"/>
          <p:cNvSpPr>
            <a:spLocks noGrp="1"/>
          </p:cNvSpPr>
          <p:nvPr>
            <p:ph idx="1"/>
          </p:nvPr>
        </p:nvSpPr>
        <p:spPr>
          <a:xfrm>
            <a:off x="838200" y="1528742"/>
            <a:ext cx="10515600" cy="4351338"/>
          </a:xfrm>
        </p:spPr>
        <p:txBody>
          <a:bodyPr>
            <a:normAutofit/>
          </a:bodyPr>
          <a:lstStyle/>
          <a:p>
            <a:endParaRPr lang="en-IE"/>
          </a:p>
          <a:p>
            <a:endParaRPr lang="et-EE"/>
          </a:p>
        </p:txBody>
      </p:sp>
      <p:pic>
        <p:nvPicPr>
          <p:cNvPr id="6" name="Picture 5">
            <a:extLst>
              <a:ext uri="{FF2B5EF4-FFF2-40B4-BE49-F238E27FC236}">
                <a16:creationId xmlns:a16="http://schemas.microsoft.com/office/drawing/2014/main" id="{71136F2B-9894-4882-B7EC-0E6839E953E8}"/>
              </a:ext>
            </a:extLst>
          </p:cNvPr>
          <p:cNvPicPr>
            <a:picLocks noChangeAspect="1"/>
          </p:cNvPicPr>
          <p:nvPr/>
        </p:nvPicPr>
        <p:blipFill>
          <a:blip r:embed="rId3"/>
          <a:stretch>
            <a:fillRect/>
          </a:stretch>
        </p:blipFill>
        <p:spPr>
          <a:xfrm>
            <a:off x="1507785" y="1528742"/>
            <a:ext cx="8849807" cy="4365553"/>
          </a:xfrm>
          <a:prstGeom prst="rect">
            <a:avLst/>
          </a:prstGeom>
        </p:spPr>
      </p:pic>
    </p:spTree>
    <p:extLst>
      <p:ext uri="{BB962C8B-B14F-4D97-AF65-F5344CB8AC3E}">
        <p14:creationId xmlns:p14="http://schemas.microsoft.com/office/powerpoint/2010/main" val="51935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4"/>
            <a:ext cx="10515600" cy="1325563"/>
          </a:xfrm>
        </p:spPr>
        <p:txBody>
          <a:bodyPr>
            <a:normAutofit/>
          </a:bodyPr>
          <a:lstStyle/>
          <a:p>
            <a:r>
              <a:rPr lang="en-IE" sz="4000">
                <a:solidFill>
                  <a:srgbClr val="F8B21E"/>
                </a:solidFill>
                <a:latin typeface="Calibri" panose="020F0502020204030204" pitchFamily="34" charset="0"/>
              </a:rPr>
              <a:t>Parties Involved</a:t>
            </a:r>
          </a:p>
        </p:txBody>
      </p:sp>
      <p:sp>
        <p:nvSpPr>
          <p:cNvPr id="3" name="Content Placeholder 2"/>
          <p:cNvSpPr>
            <a:spLocks noGrp="1"/>
          </p:cNvSpPr>
          <p:nvPr>
            <p:ph idx="1"/>
          </p:nvPr>
        </p:nvSpPr>
        <p:spPr>
          <a:xfrm>
            <a:off x="838200" y="989911"/>
            <a:ext cx="10389524" cy="5119260"/>
          </a:xfrm>
        </p:spPr>
        <p:txBody>
          <a:bodyPr>
            <a:normAutofit/>
          </a:bodyPr>
          <a:lstStyle/>
          <a:p>
            <a:r>
              <a:rPr lang="en-IE" sz="1800" u="sng"/>
              <a:t>SEAI</a:t>
            </a:r>
          </a:p>
          <a:p>
            <a:pPr lvl="1">
              <a:buFont typeface="Wingdings" panose="05000000000000000000" pitchFamily="2" charset="2"/>
              <a:buChar char="Ø"/>
            </a:pPr>
            <a:r>
              <a:rPr lang="en-IE" sz="1800"/>
              <a:t>Award grant funding</a:t>
            </a:r>
          </a:p>
          <a:p>
            <a:pPr marL="457200" lvl="1" indent="0">
              <a:buNone/>
            </a:pPr>
            <a:endParaRPr lang="en-IE" sz="1800"/>
          </a:p>
          <a:p>
            <a:r>
              <a:rPr lang="en-IE" sz="1800" u="sng"/>
              <a:t>Local Authority – Waterford City &amp; County Council</a:t>
            </a:r>
          </a:p>
          <a:p>
            <a:pPr lvl="1">
              <a:buFont typeface="Wingdings" panose="05000000000000000000" pitchFamily="2" charset="2"/>
              <a:buChar char="Ø"/>
            </a:pPr>
            <a:r>
              <a:rPr lang="en-IE" sz="1800"/>
              <a:t>Lead Applicants</a:t>
            </a:r>
          </a:p>
          <a:p>
            <a:pPr lvl="1">
              <a:buFont typeface="Wingdings" panose="05000000000000000000" pitchFamily="2" charset="2"/>
              <a:buChar char="Ø"/>
            </a:pPr>
            <a:r>
              <a:rPr lang="en-IE" sz="1800"/>
              <a:t>Responsible for ensuring that all of the Beneficiaries comply with the T&amp;C’s</a:t>
            </a:r>
          </a:p>
          <a:p>
            <a:pPr marL="457200" lvl="1" indent="0">
              <a:buNone/>
            </a:pPr>
            <a:endParaRPr lang="en-IE" sz="1800"/>
          </a:p>
          <a:p>
            <a:r>
              <a:rPr lang="en-IE" sz="1800" u="sng"/>
              <a:t>South East Energy Agency</a:t>
            </a:r>
          </a:p>
          <a:p>
            <a:pPr lvl="1">
              <a:buFont typeface="Wingdings" panose="05000000000000000000" pitchFamily="2" charset="2"/>
              <a:buChar char="Ø"/>
            </a:pPr>
            <a:r>
              <a:rPr lang="en-IE" sz="1800"/>
              <a:t>Project co-ordinator</a:t>
            </a:r>
          </a:p>
          <a:p>
            <a:pPr lvl="1">
              <a:buFont typeface="Wingdings" panose="05000000000000000000" pitchFamily="2" charset="2"/>
              <a:buChar char="Ø"/>
            </a:pPr>
            <a:r>
              <a:rPr lang="en-IE" sz="1800"/>
              <a:t>Quality Assurance</a:t>
            </a:r>
          </a:p>
          <a:p>
            <a:pPr lvl="1">
              <a:buFont typeface="Wingdings" panose="05000000000000000000" pitchFamily="2" charset="2"/>
              <a:buChar char="Ø"/>
            </a:pPr>
            <a:r>
              <a:rPr lang="en-IE" sz="1800"/>
              <a:t>Payment Claims</a:t>
            </a:r>
          </a:p>
          <a:p>
            <a:endParaRPr lang="en-IE" sz="1800"/>
          </a:p>
          <a:p>
            <a:r>
              <a:rPr lang="en-IE" sz="1800" u="sng"/>
              <a:t>Communities/SME’s/Public Sector Bodies</a:t>
            </a:r>
          </a:p>
          <a:p>
            <a:pPr lvl="1">
              <a:buFont typeface="Wingdings" panose="05000000000000000000" pitchFamily="2" charset="2"/>
              <a:buChar char="Ø"/>
            </a:pPr>
            <a:r>
              <a:rPr lang="en-IE" sz="1800"/>
              <a:t>Beneficiary</a:t>
            </a:r>
          </a:p>
        </p:txBody>
      </p:sp>
    </p:spTree>
    <p:extLst>
      <p:ext uri="{BB962C8B-B14F-4D97-AF65-F5344CB8AC3E}">
        <p14:creationId xmlns:p14="http://schemas.microsoft.com/office/powerpoint/2010/main" val="383792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7" y="203179"/>
            <a:ext cx="10515600" cy="1325563"/>
          </a:xfrm>
        </p:spPr>
        <p:txBody>
          <a:bodyPr/>
          <a:lstStyle/>
          <a:p>
            <a:r>
              <a:rPr lang="en-IE" b="1">
                <a:solidFill>
                  <a:srgbClr val="05B06E"/>
                </a:solidFill>
              </a:rPr>
              <a:t>Who is it for?</a:t>
            </a:r>
          </a:p>
        </p:txBody>
      </p:sp>
      <p:sp>
        <p:nvSpPr>
          <p:cNvPr id="3" name="Content Placeholder 2"/>
          <p:cNvSpPr>
            <a:spLocks noGrp="1"/>
          </p:cNvSpPr>
          <p:nvPr>
            <p:ph idx="1"/>
          </p:nvPr>
        </p:nvSpPr>
        <p:spPr>
          <a:xfrm>
            <a:off x="838200" y="1528742"/>
            <a:ext cx="10515600" cy="4351338"/>
          </a:xfrm>
        </p:spPr>
        <p:txBody>
          <a:bodyPr>
            <a:normAutofit/>
          </a:bodyPr>
          <a:lstStyle/>
          <a:p>
            <a:endParaRPr lang="en-IE"/>
          </a:p>
          <a:p>
            <a:endParaRPr lang="et-EE"/>
          </a:p>
        </p:txBody>
      </p:sp>
      <p:pic>
        <p:nvPicPr>
          <p:cNvPr id="5" name="Content Placeholder 3">
            <a:extLst>
              <a:ext uri="{FF2B5EF4-FFF2-40B4-BE49-F238E27FC236}">
                <a16:creationId xmlns:a16="http://schemas.microsoft.com/office/drawing/2014/main" id="{29CE74D1-585E-48C6-B0A1-BD54722808EC}"/>
              </a:ext>
            </a:extLst>
          </p:cNvPr>
          <p:cNvPicPr>
            <a:picLocks noChangeAspect="1"/>
          </p:cNvPicPr>
          <p:nvPr/>
        </p:nvPicPr>
        <p:blipFill>
          <a:blip r:embed="rId3"/>
          <a:stretch>
            <a:fillRect/>
          </a:stretch>
        </p:blipFill>
        <p:spPr>
          <a:xfrm>
            <a:off x="1634586" y="1487592"/>
            <a:ext cx="8281760" cy="4392488"/>
          </a:xfrm>
          <a:prstGeom prst="rect">
            <a:avLst/>
          </a:prstGeom>
        </p:spPr>
      </p:pic>
    </p:spTree>
    <p:extLst>
      <p:ext uri="{BB962C8B-B14F-4D97-AF65-F5344CB8AC3E}">
        <p14:creationId xmlns:p14="http://schemas.microsoft.com/office/powerpoint/2010/main" val="341988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theastenergy">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f9bce9a-d817-4010-a201-8a66d808ebcf" xsi:nil="true"/>
    <lcf76f155ced4ddcb4097134ff3c332f xmlns="5e6495fd-7535-48ca-9ff7-ad59d91bbc7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841C06D166EA4082BC36B59E7F6623" ma:contentTypeVersion="11" ma:contentTypeDescription="Create a new document." ma:contentTypeScope="" ma:versionID="596ba808bfc5efabeaf6b0437f43373c">
  <xsd:schema xmlns:xsd="http://www.w3.org/2001/XMLSchema" xmlns:xs="http://www.w3.org/2001/XMLSchema" xmlns:p="http://schemas.microsoft.com/office/2006/metadata/properties" xmlns:ns2="5e6495fd-7535-48ca-9ff7-ad59d91bbc7e" xmlns:ns3="bf9bce9a-d817-4010-a201-8a66d808ebcf" targetNamespace="http://schemas.microsoft.com/office/2006/metadata/properties" ma:root="true" ma:fieldsID="c07d7531801091e6cf5a52f71e641ca2" ns2:_="" ns3:_="">
    <xsd:import namespace="5e6495fd-7535-48ca-9ff7-ad59d91bbc7e"/>
    <xsd:import namespace="bf9bce9a-d817-4010-a201-8a66d808eb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495fd-7535-48ca-9ff7-ad59d91bb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a1c790-4b0d-4b71-b645-b537baa3a89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9bce9a-d817-4010-a201-8a66d808ebc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d571f7e-6179-4ec8-9f3c-8c13d681dcb0}" ma:internalName="TaxCatchAll" ma:showField="CatchAllData" ma:web="bf9bce9a-d817-4010-a201-8a66d808eb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39EC18-10CE-4F20-BB35-0333D9F97867}">
  <ds:schemaRefs>
    <ds:schemaRef ds:uri="http://schemas.microsoft.com/sharepoint/v3/contenttype/forms"/>
  </ds:schemaRefs>
</ds:datastoreItem>
</file>

<file path=customXml/itemProps2.xml><?xml version="1.0" encoding="utf-8"?>
<ds:datastoreItem xmlns:ds="http://schemas.openxmlformats.org/officeDocument/2006/customXml" ds:itemID="{D4ADAA06-9CA1-43D5-BBCF-7CCA0DA3111A}">
  <ds:schemaRefs>
    <ds:schemaRef ds:uri="5e6495fd-7535-48ca-9ff7-ad59d91bbc7e"/>
    <ds:schemaRef ds:uri="bf9bce9a-d817-4010-a201-8a66d808eb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004ED1-9FAD-4148-A5F3-C73381C9903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27</Notes>
  <HiddenSlides>0</HiddenSlide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Custom Design</vt:lpstr>
      <vt:lpstr> Beneficiary Information</vt:lpstr>
      <vt:lpstr>Agenda</vt:lpstr>
      <vt:lpstr>South East Energy Team</vt:lpstr>
      <vt:lpstr>Projects Delivered 2013 -2021</vt:lpstr>
      <vt:lpstr>Communities Energy Grant Overview - 2021</vt:lpstr>
      <vt:lpstr>Communities Energy Grant Overview - 2023</vt:lpstr>
      <vt:lpstr>What is Community Energy Grants?</vt:lpstr>
      <vt:lpstr>Parties Involved</vt:lpstr>
      <vt:lpstr>Who is it for?</vt:lpstr>
      <vt:lpstr>Eligible measures or upgrades</vt:lpstr>
      <vt:lpstr>What is the % grant available?</vt:lpstr>
      <vt:lpstr>Partnership</vt:lpstr>
      <vt:lpstr>Energy Credits</vt:lpstr>
      <vt:lpstr>Timeframes</vt:lpstr>
      <vt:lpstr>Documents Required</vt:lpstr>
      <vt:lpstr>PowerPoint Presentation</vt:lpstr>
      <vt:lpstr>PowerPoint Presentation</vt:lpstr>
      <vt:lpstr>PowerPoint Presentation</vt:lpstr>
      <vt:lpstr>Technical Workbook</vt:lpstr>
      <vt:lpstr>Technical Workbook</vt:lpstr>
      <vt:lpstr>Letter of Offer</vt:lpstr>
      <vt:lpstr>Letter of Offer</vt:lpstr>
      <vt:lpstr>Deadlines</vt:lpstr>
      <vt:lpstr>Scope Changes &amp; Drop-outs</vt:lpstr>
      <vt:lpstr>Progress Reports</vt:lpstr>
      <vt:lpstr>Procurement </vt:lpstr>
      <vt:lpstr>The Works</vt:lpstr>
      <vt:lpstr>Completion Reports</vt:lpstr>
      <vt:lpstr>PowerPoint Presentation</vt:lpstr>
      <vt:lpstr>Triple E Products</vt:lpstr>
      <vt:lpstr>Quality Assurance </vt:lpstr>
      <vt:lpstr>Quality Assurance</vt:lpstr>
      <vt:lpstr>Payment Claims</vt:lpstr>
      <vt:lpstr>Required Documents from you</vt:lpstr>
      <vt:lpstr>Measurement &amp; Verification </vt:lpstr>
      <vt:lpstr>Key Points</vt:lpstr>
      <vt:lpstr>FURTHER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Rath</dc:creator>
  <cp:revision>1</cp:revision>
  <dcterms:created xsi:type="dcterms:W3CDTF">2022-09-21T12:56:46Z</dcterms:created>
  <dcterms:modified xsi:type="dcterms:W3CDTF">2023-05-16T14:50:46Z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0x010100D5841C06D166EA4082BC36B59E7F6623</vt:lpwstr>
  </property>
</Properties>
</file>