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9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5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ADD-7B23-493B-8F2C-A34204427B51}" type="datetimeFigureOut">
              <a:rPr lang="en-IE" smtClean="0"/>
              <a:t>20/12/2024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6BA6-B094-4B5E-91F7-5A7CF55C99E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493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ADD-7B23-493B-8F2C-A34204427B51}" type="datetimeFigureOut">
              <a:rPr lang="en-IE" smtClean="0"/>
              <a:t>20/12/2024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6BA6-B094-4B5E-91F7-5A7CF55C99E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054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ADD-7B23-493B-8F2C-A34204427B51}" type="datetimeFigureOut">
              <a:rPr lang="en-IE" smtClean="0"/>
              <a:t>20/12/2024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6BA6-B094-4B5E-91F7-5A7CF55C99E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00440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171" y="-8468"/>
            <a:ext cx="993395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812" y="2404534"/>
            <a:ext cx="631227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4812" y="4050835"/>
            <a:ext cx="631227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952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771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2700869"/>
            <a:ext cx="687669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79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1" y="2160589"/>
            <a:ext cx="3345451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637" y="2160590"/>
            <a:ext cx="3345453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423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399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8860" y="2160983"/>
            <a:ext cx="334822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8860" y="2737247"/>
            <a:ext cx="3348228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736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609600"/>
            <a:ext cx="6876690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90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017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498604"/>
            <a:ext cx="3022697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8882" y="514926"/>
            <a:ext cx="366820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2777069"/>
            <a:ext cx="3022697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24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ADD-7B23-493B-8F2C-A34204427B51}" type="datetimeFigureOut">
              <a:rPr lang="en-IE" smtClean="0"/>
              <a:t>20/12/2024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6BA6-B094-4B5E-91F7-5A7CF55C99E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1226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4800600"/>
            <a:ext cx="687669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399" y="609600"/>
            <a:ext cx="6876690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399" y="5367338"/>
            <a:ext cx="687669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362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9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4470400"/>
            <a:ext cx="687669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0231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92830" y="3632200"/>
            <a:ext cx="58714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470400"/>
            <a:ext cx="687669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6855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931988"/>
            <a:ext cx="687669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420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59" y="609600"/>
            <a:ext cx="657819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22937" y="790378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10008" y="2886556"/>
            <a:ext cx="49542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716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69" y="609600"/>
            <a:ext cx="686992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60397" y="4013200"/>
            <a:ext cx="687669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4527448"/>
            <a:ext cx="687669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767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132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21" y="609601"/>
            <a:ext cx="1060380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399" y="609601"/>
            <a:ext cx="5627945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0E14-6255-45A2-9E8B-30FC382AA80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9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ADD-7B23-493B-8F2C-A34204427B51}" type="datetimeFigureOut">
              <a:rPr lang="en-IE" smtClean="0"/>
              <a:t>20/12/2024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6BA6-B094-4B5E-91F7-5A7CF55C99E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966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ADD-7B23-493B-8F2C-A34204427B51}" type="datetimeFigureOut">
              <a:rPr lang="en-IE" smtClean="0"/>
              <a:t>20/12/2024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6BA6-B094-4B5E-91F7-5A7CF55C99E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86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ADD-7B23-493B-8F2C-A34204427B51}" type="datetimeFigureOut">
              <a:rPr lang="en-IE" smtClean="0"/>
              <a:t>20/12/2024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6BA6-B094-4B5E-91F7-5A7CF55C99E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3273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ADD-7B23-493B-8F2C-A34204427B51}" type="datetimeFigureOut">
              <a:rPr lang="en-IE" smtClean="0"/>
              <a:t>20/12/2024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6BA6-B094-4B5E-91F7-5A7CF55C99E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492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ADD-7B23-493B-8F2C-A34204427B51}" type="datetimeFigureOut">
              <a:rPr lang="en-IE" smtClean="0"/>
              <a:t>20/12/2024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6BA6-B094-4B5E-91F7-5A7CF55C99E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1155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ADD-7B23-493B-8F2C-A34204427B51}" type="datetimeFigureOut">
              <a:rPr lang="en-IE" smtClean="0"/>
              <a:t>20/12/2024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6BA6-B094-4B5E-91F7-5A7CF55C99E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316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ADD-7B23-493B-8F2C-A34204427B51}" type="datetimeFigureOut">
              <a:rPr lang="en-IE" smtClean="0"/>
              <a:t>20/12/2024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D6BA6-B094-4B5E-91F7-5A7CF55C99E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982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3B5ADD-7B23-493B-8F2C-A34204427B51}" type="datetimeFigureOut">
              <a:rPr lang="en-IE" smtClean="0"/>
              <a:t>20/12/2024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FD6BA6-B094-4B5E-91F7-5A7CF55C99EA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455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9172" y="-8468"/>
            <a:ext cx="993395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609600"/>
            <a:ext cx="687668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399" y="2160590"/>
            <a:ext cx="687669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5696" y="6041364"/>
            <a:ext cx="7411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D0E14-6255-45A2-9E8B-30FC382AA800}" type="datetimeFigureOut">
              <a:rPr lang="en-GB" smtClean="0"/>
              <a:t>20/12/2024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0399" y="6041364"/>
            <a:ext cx="50082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1732" y="6041364"/>
            <a:ext cx="555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0F04A2C-A4BC-4B83-89A6-D68ACEA6B2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121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12" Type="http://schemas.openxmlformats.org/officeDocument/2006/relationships/hyperlink" Target="mailto:mobilelibnorth@wexfordcoco.ie" TargetMode="External"/><Relationship Id="rId17" Type="http://schemas.openxmlformats.org/officeDocument/2006/relationships/image" Target="../media/image16.jpe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19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E55D-3C0A-F826-950E-F1A7F4A241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3E8C04-B100-7D89-AE90-DC285FE047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5" name="Picture 4" descr="A table of numbers and letters&#10;&#10;Description automatically generated with medium confidence">
            <a:extLst>
              <a:ext uri="{FF2B5EF4-FFF2-40B4-BE49-F238E27FC236}">
                <a16:creationId xmlns:a16="http://schemas.microsoft.com/office/drawing/2014/main" id="{9FBB4ABB-41DE-E28B-580A-F1DDCD15A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415"/>
            <a:ext cx="9906000" cy="65032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637EB-E5F3-11CE-2BB0-1617D9CC5069}"/>
              </a:ext>
            </a:extLst>
          </p:cNvPr>
          <p:cNvSpPr txBox="1"/>
          <p:nvPr/>
        </p:nvSpPr>
        <p:spPr>
          <a:xfrm>
            <a:off x="2045110" y="0"/>
            <a:ext cx="5889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January – April 2025</a:t>
            </a:r>
          </a:p>
        </p:txBody>
      </p:sp>
    </p:spTree>
    <p:extLst>
      <p:ext uri="{BB962C8B-B14F-4D97-AF65-F5344CB8AC3E}">
        <p14:creationId xmlns:p14="http://schemas.microsoft.com/office/powerpoint/2010/main" val="2081398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E5F4BE59-128D-43CE-ADE2-4879EF97C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96" y="2150282"/>
            <a:ext cx="741299" cy="766010"/>
          </a:xfrm>
          <a:prstGeom prst="rect">
            <a:avLst/>
          </a:prstGeom>
        </p:spPr>
      </p:pic>
      <p:pic>
        <p:nvPicPr>
          <p:cNvPr id="42" name="Picture 41" descr="A picture containing toy, vector graphics, clipart&#10;&#10;Description automatically generated">
            <a:extLst>
              <a:ext uri="{FF2B5EF4-FFF2-40B4-BE49-F238E27FC236}">
                <a16:creationId xmlns:a16="http://schemas.microsoft.com/office/drawing/2014/main" id="{5E17D157-F77E-478C-B23A-28E5577CB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6747">
            <a:off x="996415" y="4751262"/>
            <a:ext cx="872950" cy="916965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0255C0B-8EE7-450A-A2B9-D40581C17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11" y="257883"/>
            <a:ext cx="1212282" cy="3195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990CB5-EC6F-481B-B5B7-A4748DACCED5}"/>
              </a:ext>
            </a:extLst>
          </p:cNvPr>
          <p:cNvSpPr txBox="1"/>
          <p:nvPr/>
        </p:nvSpPr>
        <p:spPr>
          <a:xfrm>
            <a:off x="7135920" y="799170"/>
            <a:ext cx="2867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Public Library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7CFDAA-E8A8-4A0C-B7EA-5FCE8E0CEE2D}"/>
              </a:ext>
            </a:extLst>
          </p:cNvPr>
          <p:cNvSpPr txBox="1"/>
          <p:nvPr/>
        </p:nvSpPr>
        <p:spPr>
          <a:xfrm>
            <a:off x="7135924" y="1321650"/>
            <a:ext cx="2237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Mobile Library Schedule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North County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>
                <a:solidFill>
                  <a:prstClr val="white"/>
                </a:solidFill>
                <a:latin typeface="Trebuchet MS" panose="020B0603020202020204"/>
              </a:rPr>
              <a:t>Jan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-Apr 2025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B44F58-906F-4DAE-9FAD-B1E791D4A813}"/>
              </a:ext>
            </a:extLst>
          </p:cNvPr>
          <p:cNvSpPr txBox="1"/>
          <p:nvPr/>
        </p:nvSpPr>
        <p:spPr>
          <a:xfrm>
            <a:off x="7042704" y="5357244"/>
            <a:ext cx="2423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Comhairle Chontae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Loch Garman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Leabharlann Taistil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EE46A7-AE56-413C-926E-65F5F03F05DE}"/>
              </a:ext>
            </a:extLst>
          </p:cNvPr>
          <p:cNvSpPr txBox="1"/>
          <p:nvPr/>
        </p:nvSpPr>
        <p:spPr>
          <a:xfrm>
            <a:off x="238953" y="4236901"/>
            <a:ext cx="2097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Storytime available for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junior classes on request</a:t>
            </a:r>
          </a:p>
        </p:txBody>
      </p:sp>
      <p:pic>
        <p:nvPicPr>
          <p:cNvPr id="45" name="Picture 44" descr="A book with a cartoon character on it&#10;&#10;Description automatically generated with low confidence">
            <a:extLst>
              <a:ext uri="{FF2B5EF4-FFF2-40B4-BE49-F238E27FC236}">
                <a16:creationId xmlns:a16="http://schemas.microsoft.com/office/drawing/2014/main" id="{B7E4D683-B8AA-44A9-9F9E-4337AD73E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07" y="771791"/>
            <a:ext cx="544082" cy="848005"/>
          </a:xfrm>
          <a:prstGeom prst="rect">
            <a:avLst/>
          </a:prstGeom>
        </p:spPr>
      </p:pic>
      <p:pic>
        <p:nvPicPr>
          <p:cNvPr id="47" name="Picture 46" descr="A picture containing text, reptile, lizard&#10;&#10;Description automatically generated">
            <a:extLst>
              <a:ext uri="{FF2B5EF4-FFF2-40B4-BE49-F238E27FC236}">
                <a16:creationId xmlns:a16="http://schemas.microsoft.com/office/drawing/2014/main" id="{A1B5C91C-4CFF-42EE-BEE6-56C9950A5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4" y="382831"/>
            <a:ext cx="530492" cy="850941"/>
          </a:xfrm>
          <a:prstGeom prst="rect">
            <a:avLst/>
          </a:prstGeom>
        </p:spPr>
      </p:pic>
      <p:pic>
        <p:nvPicPr>
          <p:cNvPr id="49" name="Picture 48" descr="A picture containing text&#10;&#10;Description automatically generated">
            <a:extLst>
              <a:ext uri="{FF2B5EF4-FFF2-40B4-BE49-F238E27FC236}">
                <a16:creationId xmlns:a16="http://schemas.microsoft.com/office/drawing/2014/main" id="{85CBB4CF-2BD2-43B8-AD60-922B3116C0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29" y="794347"/>
            <a:ext cx="569230" cy="850941"/>
          </a:xfrm>
          <a:prstGeom prst="rect">
            <a:avLst/>
          </a:prstGeom>
        </p:spPr>
      </p:pic>
      <p:pic>
        <p:nvPicPr>
          <p:cNvPr id="51" name="Picture 50" descr="A picture containing text&#10;&#10;Description automatically generated">
            <a:extLst>
              <a:ext uri="{FF2B5EF4-FFF2-40B4-BE49-F238E27FC236}">
                <a16:creationId xmlns:a16="http://schemas.microsoft.com/office/drawing/2014/main" id="{8ACD7B63-7702-4E48-83BF-26CCB29438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34" y="540655"/>
            <a:ext cx="530492" cy="812011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893625D-2D11-481B-ABEB-0D5DF73FAEF4}"/>
              </a:ext>
            </a:extLst>
          </p:cNvPr>
          <p:cNvSpPr txBox="1"/>
          <p:nvPr/>
        </p:nvSpPr>
        <p:spPr>
          <a:xfrm>
            <a:off x="-370262" y="-138399"/>
            <a:ext cx="2698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Class Novel sets and Project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boxes 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10CFD2A4-34D6-4188-A889-4FC9EFF1C0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556" y="2367179"/>
            <a:ext cx="489276" cy="48927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80208CB-DE38-4591-8EE5-CED7DC1506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7640" y="1518438"/>
            <a:ext cx="489276" cy="48927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AB9F3D99-BC1D-4FEA-9195-5C9FCAF4EA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9573" y="3719533"/>
            <a:ext cx="477345" cy="47734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08A6AD7E-C46A-42D4-A465-0B3B683161F8}"/>
              </a:ext>
            </a:extLst>
          </p:cNvPr>
          <p:cNvSpPr txBox="1"/>
          <p:nvPr/>
        </p:nvSpPr>
        <p:spPr>
          <a:xfrm>
            <a:off x="3052438" y="4371184"/>
            <a:ext cx="30344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Follow this link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https://www.wexfordcoco.ie/libraries/ebooks-and-eresources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find out more about our apps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7897715-2662-4E77-A8E7-9D327EEB6545}"/>
              </a:ext>
            </a:extLst>
          </p:cNvPr>
          <p:cNvSpPr txBox="1"/>
          <p:nvPr/>
        </p:nvSpPr>
        <p:spPr>
          <a:xfrm>
            <a:off x="4401415" y="3637699"/>
            <a:ext cx="15912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BorrowBox eBooks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ePress and  eAudio Books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9D2B2EB-0040-4C6D-8D81-80546D26B63F}"/>
              </a:ext>
            </a:extLst>
          </p:cNvPr>
          <p:cNvSpPr txBox="1"/>
          <p:nvPr/>
        </p:nvSpPr>
        <p:spPr>
          <a:xfrm>
            <a:off x="4460629" y="1004007"/>
            <a:ext cx="14741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Britannica Online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0ADC188-5B66-48E1-8ECF-096D279D2A98}"/>
              </a:ext>
            </a:extLst>
          </p:cNvPr>
          <p:cNvSpPr txBox="1"/>
          <p:nvPr/>
        </p:nvSpPr>
        <p:spPr>
          <a:xfrm>
            <a:off x="4252462" y="1566807"/>
            <a:ext cx="17270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Transparent Languages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 a language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6124FDA-89E2-45B7-848D-69BA9E9DE71C}"/>
              </a:ext>
            </a:extLst>
          </p:cNvPr>
          <p:cNvSpPr txBox="1"/>
          <p:nvPr/>
        </p:nvSpPr>
        <p:spPr>
          <a:xfrm>
            <a:off x="4446957" y="2362113"/>
            <a:ext cx="1518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Freegal access to over 30 million songs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2640C41-63D4-4062-8B77-275147BB5805}"/>
              </a:ext>
            </a:extLst>
          </p:cNvPr>
          <p:cNvSpPr txBox="1"/>
          <p:nvPr/>
        </p:nvSpPr>
        <p:spPr>
          <a:xfrm>
            <a:off x="187672" y="5912747"/>
            <a:ext cx="2305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Further information contact Joanne or Pat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2"/>
              </a:rPr>
              <a:t>mobilelibnorth@wexfordcoco.ie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Mobile north 087 4175810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4419E8-00DA-4ED6-9AE6-CE51834F26A7}"/>
              </a:ext>
            </a:extLst>
          </p:cNvPr>
          <p:cNvSpPr txBox="1"/>
          <p:nvPr/>
        </p:nvSpPr>
        <p:spPr>
          <a:xfrm>
            <a:off x="3457699" y="4951047"/>
            <a:ext cx="265121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Contact Numbers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Bunclody Library 053 9375466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Enniscorthy Library 053 9236055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Gorey Library 053 9483820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Ross Library 051 421877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Wexford Library 053 9196760</a:t>
            </a:r>
          </a:p>
        </p:txBody>
      </p:sp>
      <p:pic>
        <p:nvPicPr>
          <p:cNvPr id="74" name="Picture 73" descr="Text&#10;&#10;Description automatically generated">
            <a:extLst>
              <a:ext uri="{FF2B5EF4-FFF2-40B4-BE49-F238E27FC236}">
                <a16:creationId xmlns:a16="http://schemas.microsoft.com/office/drawing/2014/main" id="{44AAE970-D6F0-4B0E-A66E-5564DC4094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58" y="3570300"/>
            <a:ext cx="1709193" cy="5764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746BCA0-6B77-44DC-8BA0-546AE454CBA7}"/>
              </a:ext>
            </a:extLst>
          </p:cNvPr>
          <p:cNvSpPr/>
          <p:nvPr/>
        </p:nvSpPr>
        <p:spPr>
          <a:xfrm rot="20690714">
            <a:off x="319635" y="5262764"/>
            <a:ext cx="217368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C42F1A"/>
                </a:solidFill>
                <a:effectLst>
                  <a:outerShdw blurRad="12700" dist="38100" dir="2700000" algn="tl" rotWithShape="0">
                    <a:srgbClr val="C42F1A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Storytime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DAC3C8-A44B-4677-A524-44E9E4FB5207}"/>
              </a:ext>
            </a:extLst>
          </p:cNvPr>
          <p:cNvSpPr txBox="1"/>
          <p:nvPr/>
        </p:nvSpPr>
        <p:spPr>
          <a:xfrm>
            <a:off x="179269" y="3117760"/>
            <a:ext cx="2182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Sensory Toys &amp; Assistive Resources</a:t>
            </a:r>
          </a:p>
        </p:txBody>
      </p:sp>
      <p:pic>
        <p:nvPicPr>
          <p:cNvPr id="6" name="Picture 5" descr="Text, chat or text message, whiteboard&#10;&#10;Description automatically generated">
            <a:extLst>
              <a:ext uri="{FF2B5EF4-FFF2-40B4-BE49-F238E27FC236}">
                <a16:creationId xmlns:a16="http://schemas.microsoft.com/office/drawing/2014/main" id="{1305C992-3FBB-4CB6-B465-B0088BD3F9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97" y="304083"/>
            <a:ext cx="508893" cy="548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7950" h="82550"/>
            <a:bevelB w="120650"/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47052E-A8C3-4686-955B-31AEBA41F46C}"/>
              </a:ext>
            </a:extLst>
          </p:cNvPr>
          <p:cNvSpPr txBox="1"/>
          <p:nvPr/>
        </p:nvSpPr>
        <p:spPr>
          <a:xfrm>
            <a:off x="4485077" y="234570"/>
            <a:ext cx="1425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Wexford County Council Public Library Service Library App</a:t>
            </a:r>
          </a:p>
        </p:txBody>
      </p:sp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8873A4-8824-491F-8B7D-00E19B3EBB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5" y="1927128"/>
            <a:ext cx="717268" cy="722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FEE816-D1B3-4FC0-9DBB-6F85E75C2392}"/>
              </a:ext>
            </a:extLst>
          </p:cNvPr>
          <p:cNvSpPr txBox="1"/>
          <p:nvPr/>
        </p:nvSpPr>
        <p:spPr>
          <a:xfrm>
            <a:off x="113262" y="1634506"/>
            <a:ext cx="2249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ask about our literacy Apps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114E56FF-0FDD-4391-8680-C24B576A99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46" y="2521988"/>
            <a:ext cx="820032" cy="507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76B808E-F2AE-42C8-BF7E-F378786DD0CE}"/>
              </a:ext>
            </a:extLst>
          </p:cNvPr>
          <p:cNvSpPr txBox="1"/>
          <p:nvPr/>
        </p:nvSpPr>
        <p:spPr>
          <a:xfrm>
            <a:off x="4563510" y="6347573"/>
            <a:ext cx="2376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www.wexfordcoco.ie</a:t>
            </a:r>
          </a:p>
        </p:txBody>
      </p:sp>
      <p:pic>
        <p:nvPicPr>
          <p:cNvPr id="8" name="Picture 7" descr="The back of a white truck&#10;&#10;Description automatically generated with medium confidence">
            <a:extLst>
              <a:ext uri="{FF2B5EF4-FFF2-40B4-BE49-F238E27FC236}">
                <a16:creationId xmlns:a16="http://schemas.microsoft.com/office/drawing/2014/main" id="{DC41ED97-1D30-4E17-A201-69E4B51591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10" y="2438644"/>
            <a:ext cx="2550825" cy="29186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ADD315A3-D1E1-DE17-05EA-73FA14C1E3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328" y="1069982"/>
            <a:ext cx="887830" cy="2755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79DA60-0C01-F6DF-06F0-90111E5EE6FC}"/>
              </a:ext>
            </a:extLst>
          </p:cNvPr>
          <p:cNvSpPr txBox="1"/>
          <p:nvPr/>
        </p:nvSpPr>
        <p:spPr>
          <a:xfrm>
            <a:off x="4758146" y="2946545"/>
            <a:ext cx="12670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LOTE4Kids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books in  world  languages</a:t>
            </a:r>
          </a:p>
        </p:txBody>
      </p:sp>
      <p:pic>
        <p:nvPicPr>
          <p:cNvPr id="20" name="Picture 19" descr="A logo for a company&#10;&#10;Description automatically generated">
            <a:extLst>
              <a:ext uri="{FF2B5EF4-FFF2-40B4-BE49-F238E27FC236}">
                <a16:creationId xmlns:a16="http://schemas.microsoft.com/office/drawing/2014/main" id="{888E95A2-B96A-3D4F-758D-61CE6E28E3E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571" y="3040979"/>
            <a:ext cx="507386" cy="52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48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144</Words>
  <Application>Microsoft Office PowerPoint</Application>
  <PresentationFormat>A4 Paper (210x297 mm)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Trebuchet MS</vt:lpstr>
      <vt:lpstr>Wingdings 3</vt:lpstr>
      <vt:lpstr>Office Theme</vt:lpstr>
      <vt:lpstr>Facet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Joanne McElroy</dc:creator>
  <cp:lastModifiedBy>Vanessa Kirby</cp:lastModifiedBy>
  <cp:revision>1</cp:revision>
  <dcterms:created xsi:type="dcterms:W3CDTF">2024-12-12T15:30:23Z</dcterms:created>
  <dcterms:modified xsi:type="dcterms:W3CDTF">2024-12-20T16:45:02Z</dcterms:modified>
</cp:coreProperties>
</file>