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</p:sldMasterIdLst>
  <p:sldIdLst>
    <p:sldId id="259" r:id="rId3"/>
    <p:sldId id="258" r:id="rId4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5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DE0B-447C-440F-8712-456296A271D9}" type="datetimeFigureOut">
              <a:rPr lang="en-IE" smtClean="0"/>
              <a:t>30/04/2025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9728-7534-4118-8502-886431CF6F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92046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DE0B-447C-440F-8712-456296A271D9}" type="datetimeFigureOut">
              <a:rPr lang="en-IE" smtClean="0"/>
              <a:t>30/04/2025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9728-7534-4118-8502-886431CF6F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57389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DE0B-447C-440F-8712-456296A271D9}" type="datetimeFigureOut">
              <a:rPr lang="en-IE" smtClean="0"/>
              <a:t>30/04/2025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9728-7534-4118-8502-886431CF6F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34532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171" y="-8468"/>
            <a:ext cx="993395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812" y="2404534"/>
            <a:ext cx="631227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812" y="4050835"/>
            <a:ext cx="631227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0E14-6255-45A2-9E8B-30FC382AA800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4A2C-A4BC-4B83-89A6-D68ACEA6B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009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0E14-6255-45A2-9E8B-30FC382AA800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4A2C-A4BC-4B83-89A6-D68ACEA6B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432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2700869"/>
            <a:ext cx="687669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0E14-6255-45A2-9E8B-30FC382AA800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4A2C-A4BC-4B83-89A6-D68ACEA6B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906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1" y="2160589"/>
            <a:ext cx="3345451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637" y="2160590"/>
            <a:ext cx="3345453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0E14-6255-45A2-9E8B-30FC382AA800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4A2C-A4BC-4B83-89A6-D68ACEA6B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564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399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8860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8860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0E14-6255-45A2-9E8B-30FC382AA800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4A2C-A4BC-4B83-89A6-D68ACEA6B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216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609600"/>
            <a:ext cx="6876690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0E14-6255-45A2-9E8B-30FC382AA800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4A2C-A4BC-4B83-89A6-D68ACEA6B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96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0E14-6255-45A2-9E8B-30FC382AA800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4A2C-A4BC-4B83-89A6-D68ACEA6B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339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498604"/>
            <a:ext cx="3022697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882" y="514926"/>
            <a:ext cx="366820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2777069"/>
            <a:ext cx="3022697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0E14-6255-45A2-9E8B-30FC382AA800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4A2C-A4BC-4B83-89A6-D68ACEA6B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10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DE0B-447C-440F-8712-456296A271D9}" type="datetimeFigureOut">
              <a:rPr lang="en-IE" smtClean="0"/>
              <a:t>30/04/2025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9728-7534-4118-8502-886431CF6F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10522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4800600"/>
            <a:ext cx="687669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399" y="609600"/>
            <a:ext cx="6876690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5367338"/>
            <a:ext cx="687669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0E14-6255-45A2-9E8B-30FC382AA800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4A2C-A4BC-4B83-89A6-D68ACEA6B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886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4470400"/>
            <a:ext cx="687669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0E14-6255-45A2-9E8B-30FC382AA800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4A2C-A4BC-4B83-89A6-D68ACEA6B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946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92830" y="3632200"/>
            <a:ext cx="58714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470400"/>
            <a:ext cx="687669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0E14-6255-45A2-9E8B-30FC382AA800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4A2C-A4BC-4B83-89A6-D68ACEA6B28C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04494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931988"/>
            <a:ext cx="687669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0E14-6255-45A2-9E8B-30FC382AA800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4A2C-A4BC-4B83-89A6-D68ACEA6B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3170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0E14-6255-45A2-9E8B-30FC382AA800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4A2C-A4BC-4B83-89A6-D68ACEA6B28C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5977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69" y="609600"/>
            <a:ext cx="686992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0E14-6255-45A2-9E8B-30FC382AA800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4A2C-A4BC-4B83-89A6-D68ACEA6B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144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0E14-6255-45A2-9E8B-30FC382AA800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4A2C-A4BC-4B83-89A6-D68ACEA6B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7246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5421" y="609601"/>
            <a:ext cx="1060380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399" y="609601"/>
            <a:ext cx="5627945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0E14-6255-45A2-9E8B-30FC382AA800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4A2C-A4BC-4B83-89A6-D68ACEA6B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3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DE0B-447C-440F-8712-456296A271D9}" type="datetimeFigureOut">
              <a:rPr lang="en-IE" smtClean="0"/>
              <a:t>30/04/2025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9728-7534-4118-8502-886431CF6F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5089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DE0B-447C-440F-8712-456296A271D9}" type="datetimeFigureOut">
              <a:rPr lang="en-IE" smtClean="0"/>
              <a:t>30/04/2025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9728-7534-4118-8502-886431CF6F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890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DE0B-447C-440F-8712-456296A271D9}" type="datetimeFigureOut">
              <a:rPr lang="en-IE" smtClean="0"/>
              <a:t>30/04/2025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9728-7534-4118-8502-886431CF6F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358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DE0B-447C-440F-8712-456296A271D9}" type="datetimeFigureOut">
              <a:rPr lang="en-IE" smtClean="0"/>
              <a:t>30/04/2025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9728-7534-4118-8502-886431CF6F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34810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DE0B-447C-440F-8712-456296A271D9}" type="datetimeFigureOut">
              <a:rPr lang="en-IE" smtClean="0"/>
              <a:t>30/04/2025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9728-7534-4118-8502-886431CF6F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8551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DE0B-447C-440F-8712-456296A271D9}" type="datetimeFigureOut">
              <a:rPr lang="en-IE" smtClean="0"/>
              <a:t>30/04/2025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9728-7534-4118-8502-886431CF6F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92494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DE0B-447C-440F-8712-456296A271D9}" type="datetimeFigureOut">
              <a:rPr lang="en-IE" smtClean="0"/>
              <a:t>30/04/2025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9728-7534-4118-8502-886431CF6F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6973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BBDE0B-447C-440F-8712-456296A271D9}" type="datetimeFigureOut">
              <a:rPr lang="en-IE" smtClean="0"/>
              <a:t>30/04/2025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AD9728-7534-4118-8502-886431CF6F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280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172" y="-8468"/>
            <a:ext cx="993395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590"/>
            <a:ext cx="687669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5696" y="6041364"/>
            <a:ext cx="7411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D0E14-6255-45A2-9E8B-30FC382AA800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0399" y="6041364"/>
            <a:ext cx="5008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1732" y="6041364"/>
            <a:ext cx="555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0F04A2C-A4BC-4B83-89A6-D68ACEA6B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1817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image" Target="../media/image18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hyperlink" Target="mailto:mobilelibnorth@wexfordcoco.i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with numbers and letters&#10;&#10;AI-generated content may be incorrect.">
            <a:extLst>
              <a:ext uri="{FF2B5EF4-FFF2-40B4-BE49-F238E27FC236}">
                <a16:creationId xmlns:a16="http://schemas.microsoft.com/office/drawing/2014/main" id="{37D1A8C1-2315-3D26-D3B8-51BF7668D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8" y="378542"/>
            <a:ext cx="9830903" cy="64794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789ED1-B51B-AC93-2C1D-C02F202CD0B5}"/>
              </a:ext>
            </a:extLst>
          </p:cNvPr>
          <p:cNvSpPr txBox="1"/>
          <p:nvPr/>
        </p:nvSpPr>
        <p:spPr>
          <a:xfrm>
            <a:off x="2556387" y="0"/>
            <a:ext cx="439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May-June 2025</a:t>
            </a:r>
          </a:p>
        </p:txBody>
      </p:sp>
    </p:spTree>
    <p:extLst>
      <p:ext uri="{BB962C8B-B14F-4D97-AF65-F5344CB8AC3E}">
        <p14:creationId xmlns:p14="http://schemas.microsoft.com/office/powerpoint/2010/main" val="2690561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E5F4BE59-128D-43CE-ADE2-4879EF97C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294" y="2150282"/>
            <a:ext cx="741299" cy="766010"/>
          </a:xfrm>
          <a:prstGeom prst="rect">
            <a:avLst/>
          </a:prstGeom>
        </p:spPr>
      </p:pic>
      <p:pic>
        <p:nvPicPr>
          <p:cNvPr id="42" name="Picture 41" descr="A picture containing toy, vector graphics, clipart&#10;&#10;Description automatically generated">
            <a:extLst>
              <a:ext uri="{FF2B5EF4-FFF2-40B4-BE49-F238E27FC236}">
                <a16:creationId xmlns:a16="http://schemas.microsoft.com/office/drawing/2014/main" id="{5E17D157-F77E-478C-B23A-28E5577CB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6747">
            <a:off x="996415" y="4751260"/>
            <a:ext cx="872950" cy="916965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0255C0B-8EE7-450A-A2B9-D40581C178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11" y="257881"/>
            <a:ext cx="1212282" cy="3195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990CB5-EC6F-481B-B5B7-A4748DACCED5}"/>
              </a:ext>
            </a:extLst>
          </p:cNvPr>
          <p:cNvSpPr txBox="1"/>
          <p:nvPr/>
        </p:nvSpPr>
        <p:spPr>
          <a:xfrm>
            <a:off x="7135920" y="799168"/>
            <a:ext cx="2867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dirty="0">
                <a:solidFill>
                  <a:prstClr val="white"/>
                </a:solidFill>
                <a:latin typeface="Trebuchet MS" panose="020B0603020202020204"/>
              </a:rPr>
              <a:t>Public Library Services</a:t>
            </a:r>
          </a:p>
          <a:p>
            <a:pPr defTabSz="457200">
              <a:defRPr/>
            </a:pPr>
            <a:endParaRPr lang="en-GB" dirty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7CFDAA-E8A8-4A0C-B7EA-5FCE8E0CEE2D}"/>
              </a:ext>
            </a:extLst>
          </p:cNvPr>
          <p:cNvSpPr txBox="1"/>
          <p:nvPr/>
        </p:nvSpPr>
        <p:spPr>
          <a:xfrm>
            <a:off x="7135922" y="1321650"/>
            <a:ext cx="22371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Mobile Library Schedule</a:t>
            </a:r>
          </a:p>
          <a:p>
            <a:pPr algn="r" defTabSz="457200">
              <a:defRPr/>
            </a:pPr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North County</a:t>
            </a:r>
          </a:p>
          <a:p>
            <a:pPr algn="r" defTabSz="457200">
              <a:defRPr/>
            </a:pPr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May-June 2025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B44F58-906F-4DAE-9FAD-B1E791D4A813}"/>
              </a:ext>
            </a:extLst>
          </p:cNvPr>
          <p:cNvSpPr txBox="1"/>
          <p:nvPr/>
        </p:nvSpPr>
        <p:spPr>
          <a:xfrm>
            <a:off x="7042704" y="5357244"/>
            <a:ext cx="2423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r>
              <a:rPr lang="en-GB" dirty="0">
                <a:solidFill>
                  <a:prstClr val="white"/>
                </a:solidFill>
                <a:latin typeface="Trebuchet MS" panose="020B0603020202020204"/>
              </a:rPr>
              <a:t>Comhairle Chontae</a:t>
            </a:r>
          </a:p>
          <a:p>
            <a:pPr algn="r" defTabSz="457200">
              <a:defRPr/>
            </a:pPr>
            <a:r>
              <a:rPr lang="en-GB" dirty="0">
                <a:solidFill>
                  <a:prstClr val="white"/>
                </a:solidFill>
                <a:latin typeface="Trebuchet MS" panose="020B0603020202020204"/>
              </a:rPr>
              <a:t>Loch Garman</a:t>
            </a:r>
          </a:p>
          <a:p>
            <a:pPr algn="r" defTabSz="457200">
              <a:defRPr/>
            </a:pPr>
            <a:r>
              <a:rPr lang="en-GB" dirty="0">
                <a:solidFill>
                  <a:prstClr val="white"/>
                </a:solidFill>
                <a:latin typeface="Trebuchet MS" panose="020B0603020202020204"/>
              </a:rPr>
              <a:t>Leabharlann Taistil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6EE46A7-AE56-413C-926E-65F5F03F05DE}"/>
              </a:ext>
            </a:extLst>
          </p:cNvPr>
          <p:cNvSpPr txBox="1"/>
          <p:nvPr/>
        </p:nvSpPr>
        <p:spPr>
          <a:xfrm>
            <a:off x="238953" y="4236899"/>
            <a:ext cx="2097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r>
              <a:rPr lang="en-GB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Storytime available for </a:t>
            </a:r>
          </a:p>
          <a:p>
            <a:pPr algn="r" defTabSz="457200">
              <a:defRPr/>
            </a:pPr>
            <a:r>
              <a:rPr lang="en-GB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junior classes on request</a:t>
            </a:r>
          </a:p>
        </p:txBody>
      </p:sp>
      <p:pic>
        <p:nvPicPr>
          <p:cNvPr id="45" name="Picture 44" descr="A book with a cartoon character on it&#10;&#10;Description automatically generated with low confidence">
            <a:extLst>
              <a:ext uri="{FF2B5EF4-FFF2-40B4-BE49-F238E27FC236}">
                <a16:creationId xmlns:a16="http://schemas.microsoft.com/office/drawing/2014/main" id="{B7E4D683-B8AA-44A9-9F9E-4337AD73EA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707" y="771789"/>
            <a:ext cx="544082" cy="848005"/>
          </a:xfrm>
          <a:prstGeom prst="rect">
            <a:avLst/>
          </a:prstGeom>
        </p:spPr>
      </p:pic>
      <p:pic>
        <p:nvPicPr>
          <p:cNvPr id="47" name="Picture 46" descr="A picture containing text, reptile, lizard&#10;&#10;Description automatically generated">
            <a:extLst>
              <a:ext uri="{FF2B5EF4-FFF2-40B4-BE49-F238E27FC236}">
                <a16:creationId xmlns:a16="http://schemas.microsoft.com/office/drawing/2014/main" id="{A1B5C91C-4CFF-42EE-BEE6-56C9950A54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44" y="382829"/>
            <a:ext cx="530492" cy="850941"/>
          </a:xfrm>
          <a:prstGeom prst="rect">
            <a:avLst/>
          </a:prstGeom>
        </p:spPr>
      </p:pic>
      <p:pic>
        <p:nvPicPr>
          <p:cNvPr id="49" name="Picture 48" descr="A picture containing text&#10;&#10;Description automatically generated">
            <a:extLst>
              <a:ext uri="{FF2B5EF4-FFF2-40B4-BE49-F238E27FC236}">
                <a16:creationId xmlns:a16="http://schemas.microsoft.com/office/drawing/2014/main" id="{85CBB4CF-2BD2-43B8-AD60-922B3116C0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29" y="794345"/>
            <a:ext cx="569230" cy="850941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8ACD7B63-7702-4E48-83BF-26CCB29438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634" y="540653"/>
            <a:ext cx="530492" cy="812011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7893625D-2D11-481B-ABEB-0D5DF73FAEF4}"/>
              </a:ext>
            </a:extLst>
          </p:cNvPr>
          <p:cNvSpPr txBox="1"/>
          <p:nvPr/>
        </p:nvSpPr>
        <p:spPr>
          <a:xfrm>
            <a:off x="-370262" y="-138399"/>
            <a:ext cx="2698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endParaRPr lang="en-GB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457200">
              <a:defRPr/>
            </a:pPr>
            <a:r>
              <a:rPr lang="en-GB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Novel sets and Project </a:t>
            </a:r>
          </a:p>
          <a:p>
            <a:pPr algn="r" defTabSz="457200">
              <a:defRPr/>
            </a:pPr>
            <a:r>
              <a:rPr lang="en-GB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boxes  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10CFD2A4-34D6-4188-A889-4FC9EFF1C0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1556" y="2367179"/>
            <a:ext cx="489276" cy="48927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F80208CB-DE38-4591-8EE5-CED7DC1506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8693" y="1744250"/>
            <a:ext cx="489276" cy="48927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D817E64-58F3-4984-B47A-4B63B1AA24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65833" y="1020739"/>
            <a:ext cx="535001" cy="52430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B9F3D99-BC1D-4FEA-9195-5C9FCAF4EA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39571" y="3719531"/>
            <a:ext cx="477345" cy="47734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01263266-850E-4F82-BFE7-86845F3502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31029" y="3024169"/>
            <a:ext cx="494426" cy="489276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08A6AD7E-C46A-42D4-A465-0B3B683161F8}"/>
              </a:ext>
            </a:extLst>
          </p:cNvPr>
          <p:cNvSpPr txBox="1"/>
          <p:nvPr/>
        </p:nvSpPr>
        <p:spPr>
          <a:xfrm>
            <a:off x="3052438" y="4371182"/>
            <a:ext cx="30344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>
              <a:defRPr/>
            </a:pPr>
            <a:r>
              <a:rPr lang="en-GB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this link </a:t>
            </a:r>
            <a:r>
              <a:rPr lang="en-GB" sz="1100" dirty="0">
                <a:solidFill>
                  <a:srgbClr val="90C226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https://www.wexfordcoco.ie/libraries/ebooks-and-eresources </a:t>
            </a:r>
            <a:r>
              <a:rPr lang="en-GB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find out more about our apps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7897715-2662-4E77-A8E7-9D327EEB6545}"/>
              </a:ext>
            </a:extLst>
          </p:cNvPr>
          <p:cNvSpPr txBox="1"/>
          <p:nvPr/>
        </p:nvSpPr>
        <p:spPr>
          <a:xfrm>
            <a:off x="4425455" y="3675074"/>
            <a:ext cx="1591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r>
              <a:rPr lang="en-GB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BorrowBox eBooks eAudio Books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9D2B2EB-0040-4C6D-8D81-80546D26B63F}"/>
              </a:ext>
            </a:extLst>
          </p:cNvPr>
          <p:cNvSpPr txBox="1"/>
          <p:nvPr/>
        </p:nvSpPr>
        <p:spPr>
          <a:xfrm>
            <a:off x="4460627" y="1004007"/>
            <a:ext cx="14741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r>
              <a:rPr lang="en-GB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Libby eMagazines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0ADC188-5B66-48E1-8ECF-096D279D2A98}"/>
              </a:ext>
            </a:extLst>
          </p:cNvPr>
          <p:cNvSpPr txBox="1"/>
          <p:nvPr/>
        </p:nvSpPr>
        <p:spPr>
          <a:xfrm>
            <a:off x="4267816" y="1694016"/>
            <a:ext cx="17270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r>
              <a:rPr lang="en-GB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Transparent Languages</a:t>
            </a:r>
          </a:p>
          <a:p>
            <a:pPr algn="r" defTabSz="457200">
              <a:defRPr/>
            </a:pPr>
            <a:r>
              <a:rPr lang="en-GB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a language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6124FDA-89E2-45B7-848D-69BA9E9DE71C}"/>
              </a:ext>
            </a:extLst>
          </p:cNvPr>
          <p:cNvSpPr txBox="1"/>
          <p:nvPr/>
        </p:nvSpPr>
        <p:spPr>
          <a:xfrm>
            <a:off x="4536336" y="2342152"/>
            <a:ext cx="15180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r>
              <a:rPr lang="en-GB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Freegal access to over 30 million songs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A3F45EA-BC91-444E-9521-B7892417A3B3}"/>
              </a:ext>
            </a:extLst>
          </p:cNvPr>
          <p:cNvSpPr txBox="1"/>
          <p:nvPr/>
        </p:nvSpPr>
        <p:spPr>
          <a:xfrm>
            <a:off x="4569656" y="2990288"/>
            <a:ext cx="14847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r>
              <a:rPr lang="en-GB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 Reader access newspapers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2640C41-63D4-4062-8B77-275147BB5805}"/>
              </a:ext>
            </a:extLst>
          </p:cNvPr>
          <p:cNvSpPr txBox="1"/>
          <p:nvPr/>
        </p:nvSpPr>
        <p:spPr>
          <a:xfrm>
            <a:off x="187670" y="5912745"/>
            <a:ext cx="2305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r>
              <a:rPr lang="en-GB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Further information contact Joanne </a:t>
            </a:r>
          </a:p>
          <a:p>
            <a:pPr algn="r" defTabSz="457200">
              <a:defRPr/>
            </a:pPr>
            <a:r>
              <a:rPr lang="en-GB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mobilelibnorth@wexfordcoco.ie</a:t>
            </a:r>
            <a:endParaRPr lang="en-GB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457200">
              <a:defRPr/>
            </a:pPr>
            <a:r>
              <a:rPr lang="en-GB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north 087 4175810</a:t>
            </a:r>
          </a:p>
          <a:p>
            <a:pPr algn="r" defTabSz="457200">
              <a:defRPr/>
            </a:pPr>
            <a:endParaRPr lang="en-GB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457200">
              <a:defRPr/>
            </a:pPr>
            <a:endParaRPr lang="en-GB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C4419E8-00DA-4ED6-9AE6-CE51834F26A7}"/>
              </a:ext>
            </a:extLst>
          </p:cNvPr>
          <p:cNvSpPr txBox="1"/>
          <p:nvPr/>
        </p:nvSpPr>
        <p:spPr>
          <a:xfrm>
            <a:off x="3457699" y="4951045"/>
            <a:ext cx="265121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endParaRPr lang="en-GB" sz="11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457200">
              <a:defRPr/>
            </a:pPr>
            <a:r>
              <a:rPr lang="en-GB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Numbers</a:t>
            </a:r>
          </a:p>
          <a:p>
            <a:pPr algn="r" defTabSz="457200">
              <a:defRPr/>
            </a:pPr>
            <a:r>
              <a:rPr lang="en-GB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Bunclody Library 053 9375466</a:t>
            </a:r>
          </a:p>
          <a:p>
            <a:pPr algn="r" defTabSz="457200">
              <a:defRPr/>
            </a:pPr>
            <a:r>
              <a:rPr lang="en-GB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Enniscorthy Library 053 9236055</a:t>
            </a:r>
          </a:p>
          <a:p>
            <a:pPr algn="r" defTabSz="457200">
              <a:defRPr/>
            </a:pPr>
            <a:r>
              <a:rPr lang="en-GB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Gorey Library 053 9483820</a:t>
            </a:r>
          </a:p>
          <a:p>
            <a:pPr algn="r" defTabSz="457200">
              <a:defRPr/>
            </a:pPr>
            <a:r>
              <a:rPr lang="en-GB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Ross Library 051 421877</a:t>
            </a:r>
          </a:p>
          <a:p>
            <a:pPr algn="r" defTabSz="457200">
              <a:defRPr/>
            </a:pPr>
            <a:r>
              <a:rPr lang="en-GB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Wexford Library 053 9196760</a:t>
            </a:r>
          </a:p>
        </p:txBody>
      </p:sp>
      <p:pic>
        <p:nvPicPr>
          <p:cNvPr id="74" name="Picture 73" descr="Text&#10;&#10;Description automatically generated">
            <a:extLst>
              <a:ext uri="{FF2B5EF4-FFF2-40B4-BE49-F238E27FC236}">
                <a16:creationId xmlns:a16="http://schemas.microsoft.com/office/drawing/2014/main" id="{44AAE970-D6F0-4B0E-A66E-5564DC4094E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6" y="3570298"/>
            <a:ext cx="1709193" cy="5764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46BCA0-6B77-44DC-8BA0-546AE454CBA7}"/>
              </a:ext>
            </a:extLst>
          </p:cNvPr>
          <p:cNvSpPr/>
          <p:nvPr/>
        </p:nvSpPr>
        <p:spPr>
          <a:xfrm rot="20690714">
            <a:off x="319633" y="5262764"/>
            <a:ext cx="21736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lang="en-US" sz="28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  <a:latin typeface="Trebuchet MS" panose="020B0603020202020204"/>
              </a:rPr>
              <a:t>Storytime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DAC3C8-A44B-4677-A524-44E9E4FB5207}"/>
              </a:ext>
            </a:extLst>
          </p:cNvPr>
          <p:cNvSpPr txBox="1"/>
          <p:nvPr/>
        </p:nvSpPr>
        <p:spPr>
          <a:xfrm>
            <a:off x="179269" y="3117758"/>
            <a:ext cx="2182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r>
              <a:rPr lang="en-GB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Sensory Toys &amp; Assistive Resources</a:t>
            </a:r>
          </a:p>
        </p:txBody>
      </p:sp>
      <p:pic>
        <p:nvPicPr>
          <p:cNvPr id="6" name="Picture 5" descr="Text, chat or text message, whiteboard&#10;&#10;Description automatically generated">
            <a:extLst>
              <a:ext uri="{FF2B5EF4-FFF2-40B4-BE49-F238E27FC236}">
                <a16:creationId xmlns:a16="http://schemas.microsoft.com/office/drawing/2014/main" id="{1305C992-3FBB-4CB6-B465-B0088BD3F95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695" y="304083"/>
            <a:ext cx="508893" cy="548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7950" h="82550"/>
            <a:bevelB w="120650"/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47052E-A8C3-4686-955B-31AEBA41F46C}"/>
              </a:ext>
            </a:extLst>
          </p:cNvPr>
          <p:cNvSpPr txBox="1"/>
          <p:nvPr/>
        </p:nvSpPr>
        <p:spPr>
          <a:xfrm>
            <a:off x="4485077" y="234568"/>
            <a:ext cx="14252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r>
              <a:rPr lang="en-GB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Wexford County Council Public Library Service Library App</a:t>
            </a:r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8873A4-8824-491F-8B7D-00E19B3EBB9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85" y="1927126"/>
            <a:ext cx="717268" cy="7225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FEE816-D1B3-4FC0-9DBB-6F85E75C2392}"/>
              </a:ext>
            </a:extLst>
          </p:cNvPr>
          <p:cNvSpPr txBox="1"/>
          <p:nvPr/>
        </p:nvSpPr>
        <p:spPr>
          <a:xfrm>
            <a:off x="113262" y="1634504"/>
            <a:ext cx="22497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r>
              <a:rPr lang="en-GB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ask about our literacy Apps</a:t>
            </a:r>
          </a:p>
        </p:txBody>
      </p: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114E56FF-0FDD-4391-8680-C24B576A995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46" y="2521986"/>
            <a:ext cx="820032" cy="5076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6B808E-F2AE-42C8-BF7E-F378786DD0CE}"/>
              </a:ext>
            </a:extLst>
          </p:cNvPr>
          <p:cNvSpPr txBox="1"/>
          <p:nvPr/>
        </p:nvSpPr>
        <p:spPr>
          <a:xfrm>
            <a:off x="4563510" y="6347571"/>
            <a:ext cx="2376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12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www.wexfordcoco.ie</a:t>
            </a:r>
          </a:p>
        </p:txBody>
      </p:sp>
      <p:pic>
        <p:nvPicPr>
          <p:cNvPr id="8" name="Picture 7" descr="The back of a white truck&#10;&#10;Description automatically generated with medium confidence">
            <a:extLst>
              <a:ext uri="{FF2B5EF4-FFF2-40B4-BE49-F238E27FC236}">
                <a16:creationId xmlns:a16="http://schemas.microsoft.com/office/drawing/2014/main" id="{DC41ED97-1D30-4E17-A201-69E4B51591C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208" y="2438644"/>
            <a:ext cx="2550825" cy="29186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091748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136</Words>
  <Application>Microsoft Office PowerPoint</Application>
  <PresentationFormat>A4 Paper (210x297 mm)</PresentationFormat>
  <Paragraphs>35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Aptos Display</vt:lpstr>
      <vt:lpstr>Arial</vt:lpstr>
      <vt:lpstr>Trebuchet MS</vt:lpstr>
      <vt:lpstr>Wingdings 3</vt:lpstr>
      <vt:lpstr>Office Theme</vt:lpstr>
      <vt:lpstr>Facet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Joanne McElroy</dc:creator>
  <cp:lastModifiedBy>Vanessa Kirby</cp:lastModifiedBy>
  <cp:revision>3</cp:revision>
  <dcterms:created xsi:type="dcterms:W3CDTF">2025-04-16T09:36:56Z</dcterms:created>
  <dcterms:modified xsi:type="dcterms:W3CDTF">2025-04-30T13:46:34Z</dcterms:modified>
</cp:coreProperties>
</file>