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60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032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45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200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5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4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1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6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2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4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9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6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4988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77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22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26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86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912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61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16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9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127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870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883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09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698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35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812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5D78B8-B71D-4E61-9BE3-477ADE9170CD}" type="datetimeFigureOut">
              <a:rPr lang="en-IE" smtClean="0"/>
              <a:t>22/08/2024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CDE0-DC54-4F97-9120-02AD3903FF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594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0E14-6255-45A2-9E8B-30FC382AA800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607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hyperlink" Target="mailto:mobilelibnorth@wexfordcoco.ie" TargetMode="External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grid with black and white text&#10;&#10;Description automatically generated">
            <a:extLst>
              <a:ext uri="{FF2B5EF4-FFF2-40B4-BE49-F238E27FC236}">
                <a16:creationId xmlns:a16="http://schemas.microsoft.com/office/drawing/2014/main" id="{25D742DA-372E-CC87-2CF8-D91A1860C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9832102" cy="6488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CAE36-D075-363F-71DD-BE334B699291}"/>
              </a:ext>
            </a:extLst>
          </p:cNvPr>
          <p:cNvSpPr txBox="1"/>
          <p:nvPr/>
        </p:nvSpPr>
        <p:spPr>
          <a:xfrm>
            <a:off x="2497394" y="0"/>
            <a:ext cx="460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August – December 2024</a:t>
            </a:r>
          </a:p>
        </p:txBody>
      </p:sp>
    </p:spTree>
    <p:extLst>
      <p:ext uri="{BB962C8B-B14F-4D97-AF65-F5344CB8AC3E}">
        <p14:creationId xmlns:p14="http://schemas.microsoft.com/office/powerpoint/2010/main" val="118426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5F4BE59-128D-43CE-ADE2-4879EF97C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6" y="2150282"/>
            <a:ext cx="741299" cy="766010"/>
          </a:xfrm>
          <a:prstGeom prst="rect">
            <a:avLst/>
          </a:prstGeom>
        </p:spPr>
      </p:pic>
      <p:pic>
        <p:nvPicPr>
          <p:cNvPr id="42" name="Picture 41" descr="A picture containing toy, vector graphics, clipart&#10;&#10;Description automatically generated">
            <a:extLst>
              <a:ext uri="{FF2B5EF4-FFF2-40B4-BE49-F238E27FC236}">
                <a16:creationId xmlns:a16="http://schemas.microsoft.com/office/drawing/2014/main" id="{5E17D157-F77E-478C-B23A-28E5577CB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747">
            <a:off x="996415" y="4751262"/>
            <a:ext cx="872950" cy="916965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255C0B-8EE7-450A-A2B9-D40581C17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11" y="257883"/>
            <a:ext cx="1212282" cy="319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990CB5-EC6F-481B-B5B7-A4748DACCED5}"/>
              </a:ext>
            </a:extLst>
          </p:cNvPr>
          <p:cNvSpPr txBox="1"/>
          <p:nvPr/>
        </p:nvSpPr>
        <p:spPr>
          <a:xfrm>
            <a:off x="7135920" y="799170"/>
            <a:ext cx="286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Public Library Services</a:t>
            </a:r>
          </a:p>
          <a:p>
            <a:pPr defTabSz="457200">
              <a:defRPr/>
            </a:pPr>
            <a:endParaRPr lang="en-GB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CFDAA-E8A8-4A0C-B7EA-5FCE8E0CEE2D}"/>
              </a:ext>
            </a:extLst>
          </p:cNvPr>
          <p:cNvSpPr txBox="1"/>
          <p:nvPr/>
        </p:nvSpPr>
        <p:spPr>
          <a:xfrm>
            <a:off x="7135924" y="1321650"/>
            <a:ext cx="2237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Mobile Library Schedule</a:t>
            </a:r>
          </a:p>
          <a:p>
            <a:pPr algn="r" defTabSz="457200">
              <a:defRPr/>
            </a:pPr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North County</a:t>
            </a:r>
          </a:p>
          <a:p>
            <a:pPr algn="r" defTabSz="457200">
              <a:defRPr/>
            </a:pPr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Aug-Dec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44F58-906F-4DAE-9FAD-B1E791D4A813}"/>
              </a:ext>
            </a:extLst>
          </p:cNvPr>
          <p:cNvSpPr txBox="1"/>
          <p:nvPr/>
        </p:nvSpPr>
        <p:spPr>
          <a:xfrm>
            <a:off x="7042704" y="5357244"/>
            <a:ext cx="242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Comhairle Chontae</a:t>
            </a:r>
          </a:p>
          <a:p>
            <a:pPr algn="r" defTabSz="457200">
              <a:defRPr/>
            </a:pP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Loch Garman</a:t>
            </a:r>
          </a:p>
          <a:p>
            <a:pPr algn="r" defTabSz="457200">
              <a:defRPr/>
            </a:pP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Leabharlann Taistil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EE46A7-AE56-413C-926E-65F5F03F05DE}"/>
              </a:ext>
            </a:extLst>
          </p:cNvPr>
          <p:cNvSpPr txBox="1"/>
          <p:nvPr/>
        </p:nvSpPr>
        <p:spPr>
          <a:xfrm>
            <a:off x="238953" y="4236901"/>
            <a:ext cx="209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Storytime available for </a:t>
            </a: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classes on request</a:t>
            </a:r>
          </a:p>
        </p:txBody>
      </p:sp>
      <p:pic>
        <p:nvPicPr>
          <p:cNvPr id="45" name="Picture 44" descr="A book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B7E4D683-B8AA-44A9-9F9E-4337AD73E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7" y="771791"/>
            <a:ext cx="544082" cy="848005"/>
          </a:xfrm>
          <a:prstGeom prst="rect">
            <a:avLst/>
          </a:prstGeom>
        </p:spPr>
      </p:pic>
      <p:pic>
        <p:nvPicPr>
          <p:cNvPr id="47" name="Picture 46" descr="A picture containing text, reptile, lizard&#10;&#10;Description automatically generated">
            <a:extLst>
              <a:ext uri="{FF2B5EF4-FFF2-40B4-BE49-F238E27FC236}">
                <a16:creationId xmlns:a16="http://schemas.microsoft.com/office/drawing/2014/main" id="{A1B5C91C-4CFF-42EE-BEE6-56C9950A5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4" y="382831"/>
            <a:ext cx="530492" cy="850941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85CBB4CF-2BD2-43B8-AD60-922B3116C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9" y="794347"/>
            <a:ext cx="569230" cy="850941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8ACD7B63-7702-4E48-83BF-26CCB2943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34" y="540655"/>
            <a:ext cx="530492" cy="81201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893625D-2D11-481B-ABEB-0D5DF73FAEF4}"/>
              </a:ext>
            </a:extLst>
          </p:cNvPr>
          <p:cNvSpPr txBox="1"/>
          <p:nvPr/>
        </p:nvSpPr>
        <p:spPr>
          <a:xfrm>
            <a:off x="-370262" y="-138399"/>
            <a:ext cx="269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Novel sets and Project </a:t>
            </a: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0CFD2A4-34D6-4188-A889-4FC9EFF1C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556" y="2367179"/>
            <a:ext cx="489276" cy="4892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0208CB-DE38-4591-8EE5-CED7DC150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7640" y="1518438"/>
            <a:ext cx="489276" cy="48927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B9F3D99-BC1D-4FEA-9195-5C9FCAF4EA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9573" y="3719533"/>
            <a:ext cx="477345" cy="47734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8A6AD7E-C46A-42D4-A465-0B3B683161F8}"/>
              </a:ext>
            </a:extLst>
          </p:cNvPr>
          <p:cNvSpPr txBox="1"/>
          <p:nvPr/>
        </p:nvSpPr>
        <p:spPr>
          <a:xfrm>
            <a:off x="3052438" y="4371184"/>
            <a:ext cx="30344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this link </a:t>
            </a:r>
            <a:r>
              <a:rPr lang="en-GB" sz="1100" dirty="0"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https://www.wexfordcoco.ie/libraries/ebooks-and-eresources </a:t>
            </a: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out more about our apps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897715-2662-4E77-A8E7-9D327EEB6545}"/>
              </a:ext>
            </a:extLst>
          </p:cNvPr>
          <p:cNvSpPr txBox="1"/>
          <p:nvPr/>
        </p:nvSpPr>
        <p:spPr>
          <a:xfrm>
            <a:off x="4401415" y="3637699"/>
            <a:ext cx="1591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BorrowBox eBooks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ePress and  eAudio Books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D2B2EB-0040-4C6D-8D81-80546D26B63F}"/>
              </a:ext>
            </a:extLst>
          </p:cNvPr>
          <p:cNvSpPr txBox="1"/>
          <p:nvPr/>
        </p:nvSpPr>
        <p:spPr>
          <a:xfrm>
            <a:off x="4460629" y="1004007"/>
            <a:ext cx="1474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Britannica Online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ADC188-5B66-48E1-8ECF-096D279D2A98}"/>
              </a:ext>
            </a:extLst>
          </p:cNvPr>
          <p:cNvSpPr txBox="1"/>
          <p:nvPr/>
        </p:nvSpPr>
        <p:spPr>
          <a:xfrm>
            <a:off x="4252462" y="1566807"/>
            <a:ext cx="1727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Languages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 language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124FDA-89E2-45B7-848D-69BA9E9DE71C}"/>
              </a:ext>
            </a:extLst>
          </p:cNvPr>
          <p:cNvSpPr txBox="1"/>
          <p:nvPr/>
        </p:nvSpPr>
        <p:spPr>
          <a:xfrm>
            <a:off x="4446957" y="2362113"/>
            <a:ext cx="1518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Freegal access to over 30 million songs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40C41-63D4-4062-8B77-275147BB5805}"/>
              </a:ext>
            </a:extLst>
          </p:cNvPr>
          <p:cNvSpPr txBox="1"/>
          <p:nvPr/>
        </p:nvSpPr>
        <p:spPr>
          <a:xfrm>
            <a:off x="187672" y="5912747"/>
            <a:ext cx="230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 contact Joanne or Pat</a:t>
            </a: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mobilelibnorth@wexfordcoco.ie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north 087 4175810</a:t>
            </a:r>
          </a:p>
          <a:p>
            <a:pPr algn="r" defTabSz="457200">
              <a:defRPr/>
            </a:pP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defRPr/>
            </a:pP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419E8-00DA-4ED6-9AE6-CE51834F26A7}"/>
              </a:ext>
            </a:extLst>
          </p:cNvPr>
          <p:cNvSpPr txBox="1"/>
          <p:nvPr/>
        </p:nvSpPr>
        <p:spPr>
          <a:xfrm>
            <a:off x="3457699" y="4951047"/>
            <a:ext cx="26512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endParaRPr lang="en-GB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defRPr/>
            </a:pPr>
            <a:r>
              <a:rPr lang="en-GB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Numbers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Bunclody Library 053 9375466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Enniscorthy Library 053 9236055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Gorey Library 053 9483820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Ross Library 051 421877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Wexford Library 053 9196760</a:t>
            </a:r>
          </a:p>
        </p:txBody>
      </p:sp>
      <p:pic>
        <p:nvPicPr>
          <p:cNvPr id="74" name="Picture 73" descr="Text&#10;&#10;Description automatically generated">
            <a:extLst>
              <a:ext uri="{FF2B5EF4-FFF2-40B4-BE49-F238E27FC236}">
                <a16:creationId xmlns:a16="http://schemas.microsoft.com/office/drawing/2014/main" id="{44AAE970-D6F0-4B0E-A66E-5564DC4094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" y="3570300"/>
            <a:ext cx="1709193" cy="5764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46BCA0-6B77-44DC-8BA0-546AE454CBA7}"/>
              </a:ext>
            </a:extLst>
          </p:cNvPr>
          <p:cNvSpPr/>
          <p:nvPr/>
        </p:nvSpPr>
        <p:spPr>
          <a:xfrm rot="20690714">
            <a:off x="319635" y="5262764"/>
            <a:ext cx="21736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lang="en-US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Trebuchet MS" panose="020B0603020202020204"/>
              </a:rPr>
              <a:t>Storytime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AC3C8-A44B-4677-A524-44E9E4FB5207}"/>
              </a:ext>
            </a:extLst>
          </p:cNvPr>
          <p:cNvSpPr txBox="1"/>
          <p:nvPr/>
        </p:nvSpPr>
        <p:spPr>
          <a:xfrm>
            <a:off x="179269" y="3117760"/>
            <a:ext cx="2182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 Toys &amp; Assistive Resources</a:t>
            </a:r>
          </a:p>
        </p:txBody>
      </p:sp>
      <p:pic>
        <p:nvPicPr>
          <p:cNvPr id="6" name="Picture 5" descr="Text, chat or text message, whiteboard&#10;&#10;Description automatically generated">
            <a:extLst>
              <a:ext uri="{FF2B5EF4-FFF2-40B4-BE49-F238E27FC236}">
                <a16:creationId xmlns:a16="http://schemas.microsoft.com/office/drawing/2014/main" id="{1305C992-3FBB-4CB6-B465-B0088BD3F9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97" y="304083"/>
            <a:ext cx="508893" cy="54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7950" h="82550"/>
            <a:bevelB w="12065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7052E-A8C3-4686-955B-31AEBA41F46C}"/>
              </a:ext>
            </a:extLst>
          </p:cNvPr>
          <p:cNvSpPr txBox="1"/>
          <p:nvPr/>
        </p:nvSpPr>
        <p:spPr>
          <a:xfrm>
            <a:off x="4485077" y="234570"/>
            <a:ext cx="1425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Wexford County Council Public Library Service Library App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8873A4-8824-491F-8B7D-00E19B3EBB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5" y="1927128"/>
            <a:ext cx="717268" cy="722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FEE816-D1B3-4FC0-9DBB-6F85E75C2392}"/>
              </a:ext>
            </a:extLst>
          </p:cNvPr>
          <p:cNvSpPr txBox="1"/>
          <p:nvPr/>
        </p:nvSpPr>
        <p:spPr>
          <a:xfrm>
            <a:off x="113262" y="1634506"/>
            <a:ext cx="2249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ask about our literacy Apps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114E56FF-0FDD-4391-8680-C24B576A99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6" y="2521988"/>
            <a:ext cx="820032" cy="507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6B808E-F2AE-42C8-BF7E-F378786DD0CE}"/>
              </a:ext>
            </a:extLst>
          </p:cNvPr>
          <p:cNvSpPr txBox="1"/>
          <p:nvPr/>
        </p:nvSpPr>
        <p:spPr>
          <a:xfrm>
            <a:off x="4563510" y="6347573"/>
            <a:ext cx="237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www.wexfordcoco.ie</a:t>
            </a:r>
          </a:p>
        </p:txBody>
      </p:sp>
      <p:pic>
        <p:nvPicPr>
          <p:cNvPr id="8" name="Picture 7" descr="The back of a white truck&#10;&#10;Description automatically generated with medium confidence">
            <a:extLst>
              <a:ext uri="{FF2B5EF4-FFF2-40B4-BE49-F238E27FC236}">
                <a16:creationId xmlns:a16="http://schemas.microsoft.com/office/drawing/2014/main" id="{DC41ED97-1D30-4E17-A201-69E4B51591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10" y="2438644"/>
            <a:ext cx="2550825" cy="2918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ADD315A3-D1E1-DE17-05EA-73FA14C1E3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28" y="1069982"/>
            <a:ext cx="887830" cy="2755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9DA60-0C01-F6DF-06F0-90111E5EE6FC}"/>
              </a:ext>
            </a:extLst>
          </p:cNvPr>
          <p:cNvSpPr txBox="1"/>
          <p:nvPr/>
        </p:nvSpPr>
        <p:spPr>
          <a:xfrm>
            <a:off x="4758146" y="2946545"/>
            <a:ext cx="12670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LOTE4Kids</a:t>
            </a:r>
          </a:p>
          <a:p>
            <a:r>
              <a:rPr lang="en-IE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books in  world  languages</a:t>
            </a:r>
          </a:p>
        </p:txBody>
      </p:sp>
      <p:pic>
        <p:nvPicPr>
          <p:cNvPr id="20" name="Picture 19" descr="A logo for a company&#10;&#10;Description automatically generated">
            <a:extLst>
              <a:ext uri="{FF2B5EF4-FFF2-40B4-BE49-F238E27FC236}">
                <a16:creationId xmlns:a16="http://schemas.microsoft.com/office/drawing/2014/main" id="{888E95A2-B96A-3D4F-758D-61CE6E28E3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71" y="3040979"/>
            <a:ext cx="507386" cy="5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4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144</Words>
  <Application>Microsoft Office PowerPoint</Application>
  <PresentationFormat>A4 Paper (210x297 mm)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Trebuchet MS</vt:lpstr>
      <vt:lpstr>Wingdings 3</vt:lpstr>
      <vt:lpstr>Office Theme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McElroy</dc:creator>
  <cp:lastModifiedBy>Vanessa Kirby</cp:lastModifiedBy>
  <cp:revision>6</cp:revision>
  <dcterms:created xsi:type="dcterms:W3CDTF">2024-07-01T12:01:29Z</dcterms:created>
  <dcterms:modified xsi:type="dcterms:W3CDTF">2024-08-22T14:46:11Z</dcterms:modified>
</cp:coreProperties>
</file>