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64" r:id="rId5"/>
    <p:sldId id="266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94660"/>
  </p:normalViewPr>
  <p:slideViewPr>
    <p:cSldViewPr>
      <p:cViewPr varScale="1">
        <p:scale>
          <a:sx n="67" d="100"/>
          <a:sy n="67" d="100"/>
        </p:scale>
        <p:origin x="37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02F-30DD-471E-B479-9710981620A4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AA3B-4980-4F86-900D-FA1EFDB6D1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222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02F-30DD-471E-B479-9710981620A4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AA3B-4980-4F86-900D-FA1EFDB6D1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556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02F-30DD-471E-B479-9710981620A4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AA3B-4980-4F86-900D-FA1EFDB6D1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8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02F-30DD-471E-B479-9710981620A4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AA3B-4980-4F86-900D-FA1EFDB6D1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297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02F-30DD-471E-B479-9710981620A4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AA3B-4980-4F86-900D-FA1EFDB6D1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100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02F-30DD-471E-B479-9710981620A4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AA3B-4980-4F86-900D-FA1EFDB6D1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94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02F-30DD-471E-B479-9710981620A4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AA3B-4980-4F86-900D-FA1EFDB6D1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777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02F-30DD-471E-B479-9710981620A4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AA3B-4980-4F86-900D-FA1EFDB6D1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614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02F-30DD-471E-B479-9710981620A4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AA3B-4980-4F86-900D-FA1EFDB6D1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649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02F-30DD-471E-B479-9710981620A4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AA3B-4980-4F86-900D-FA1EFDB6D1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464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02F-30DD-471E-B479-9710981620A4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AA3B-4980-4F86-900D-FA1EFDB6D1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976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2C02F-30DD-471E-B479-9710981620A4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AA3B-4980-4F86-900D-FA1EFDB6D1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135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aryireland.com/topog/" TargetMode="External"/><Relationship Id="rId2" Type="http://schemas.openxmlformats.org/officeDocument/2006/relationships/hyperlink" Target="https://en.wikipedia.org/wiki/Gerald_of_Wal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762000" y="762000"/>
            <a:ext cx="8000999" cy="672691"/>
          </a:xfrm>
        </p:spPr>
        <p:txBody>
          <a:bodyPr/>
          <a:lstStyle/>
          <a:p>
            <a:r>
              <a:rPr lang="en-IE" b="1" dirty="0">
                <a:solidFill>
                  <a:schemeClr val="tx1"/>
                </a:solidFill>
              </a:rPr>
              <a:t>Biodiversity Changes in a Historical Landscape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39" y="2004390"/>
            <a:ext cx="2050717" cy="2034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C6516-4224-ED57-8B56-0031356EB5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66898" y="4724400"/>
            <a:ext cx="5410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800" b="1" dirty="0">
                <a:solidFill>
                  <a:schemeClr val="tx1"/>
                </a:solidFill>
              </a:rPr>
              <a:t>Alan Ryan, Project Manager</a:t>
            </a:r>
          </a:p>
          <a:p>
            <a:pPr algn="ctr"/>
            <a:r>
              <a:rPr lang="en-IE" sz="2800" b="1" dirty="0">
                <a:solidFill>
                  <a:schemeClr val="tx1"/>
                </a:solidFill>
              </a:rPr>
              <a:t>Colclough Walled Garden</a:t>
            </a:r>
          </a:p>
          <a:p>
            <a:pPr algn="ctr"/>
            <a:r>
              <a:rPr lang="en-IE" sz="2800" b="1" dirty="0">
                <a:solidFill>
                  <a:schemeClr val="tx1"/>
                </a:solidFill>
              </a:rPr>
              <a:t>Tintern Abbey</a:t>
            </a:r>
          </a:p>
        </p:txBody>
      </p:sp>
    </p:spTree>
    <p:extLst>
      <p:ext uri="{BB962C8B-B14F-4D97-AF65-F5344CB8AC3E}">
        <p14:creationId xmlns:p14="http://schemas.microsoft.com/office/powerpoint/2010/main" val="286352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C:\Users\alan\Desktop\WexCOCOBIO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5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a beard and a turban&#10;&#10;Description automatically generated with low confidence">
            <a:extLst>
              <a:ext uri="{FF2B5EF4-FFF2-40B4-BE49-F238E27FC236}">
                <a16:creationId xmlns:a16="http://schemas.microsoft.com/office/drawing/2014/main" id="{8F76AF0C-46CD-9647-9B98-04394648A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8" b="4234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 descr="C:\Users\alan\Desktop\WexCOCOBIO\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8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Picture 2" descr="C:\Users\alan\Desktop\WexCOCOBIO\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6" y="0"/>
            <a:ext cx="9161586" cy="6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2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305799" cy="4191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References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6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Topographia</a:t>
            </a:r>
            <a:r>
              <a:rPr lang="en-IE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Hibernica</a:t>
            </a:r>
            <a:r>
              <a:rPr lang="en-IE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en-IE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Topography of Ireland</a:t>
            </a:r>
            <a:r>
              <a:rPr lang="en-IE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by </a:t>
            </a:r>
            <a:r>
              <a:rPr lang="en-IE" sz="16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Gerald of Wa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Gerald of Wales</a:t>
            </a:r>
            <a:r>
              <a:rPr lang="en-IE" sz="16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IE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Written around 1188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“Statistical Account or Parochial Survey of Ireland, Volume 3” edited by William Shaw Mason. Published in 1819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“Walks through Ireland”, J.B Trotter. Published in 1819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Beauties of Ireland” by James N Brewer. Published in 1825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en-IE" sz="16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Topographical Dictionary of Ireland, by Samuel Lewis. Published in 1837</a:t>
            </a:r>
            <a:endParaRPr lang="en-IE" sz="160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I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410200"/>
            <a:ext cx="1192093" cy="11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2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97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</dc:creator>
  <cp:lastModifiedBy>Ann Jordan</cp:lastModifiedBy>
  <cp:revision>19</cp:revision>
  <dcterms:created xsi:type="dcterms:W3CDTF">2022-11-11T12:10:18Z</dcterms:created>
  <dcterms:modified xsi:type="dcterms:W3CDTF">2022-11-22T11:13:03Z</dcterms:modified>
</cp:coreProperties>
</file>