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1" r:id="rId3"/>
    <p:sldId id="258" r:id="rId4"/>
    <p:sldId id="289" r:id="rId5"/>
    <p:sldId id="284" r:id="rId6"/>
    <p:sldId id="285" r:id="rId7"/>
    <p:sldId id="286" r:id="rId8"/>
    <p:sldId id="287" r:id="rId9"/>
    <p:sldId id="297" r:id="rId10"/>
    <p:sldId id="296" r:id="rId11"/>
    <p:sldId id="292" r:id="rId12"/>
    <p:sldId id="259" r:id="rId13"/>
    <p:sldId id="280" r:id="rId14"/>
    <p:sldId id="260" r:id="rId15"/>
    <p:sldId id="262" r:id="rId16"/>
    <p:sldId id="266" r:id="rId17"/>
    <p:sldId id="268" r:id="rId18"/>
    <p:sldId id="270" r:id="rId19"/>
    <p:sldId id="272" r:id="rId20"/>
    <p:sldId id="293" r:id="rId21"/>
    <p:sldId id="294" r:id="rId22"/>
    <p:sldId id="276" r:id="rId23"/>
    <p:sldId id="278" r:id="rId24"/>
    <p:sldId id="279" r:id="rId25"/>
    <p:sldId id="281" r:id="rId26"/>
    <p:sldId id="282" r:id="rId27"/>
    <p:sldId id="283" r:id="rId2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55" autoAdjust="0"/>
  </p:normalViewPr>
  <p:slideViewPr>
    <p:cSldViewPr>
      <p:cViewPr varScale="1">
        <p:scale>
          <a:sx n="81" d="100"/>
          <a:sy n="81" d="100"/>
        </p:scale>
        <p:origin x="-13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EA6AC6-3759-4D1E-A272-790418174D8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6DB98404-3E9F-4577-AD3E-20FD3DB220E4}">
      <dgm:prSet phldrT="[Text]" custT="1"/>
      <dgm:spPr/>
      <dgm:t>
        <a:bodyPr/>
        <a:lstStyle/>
        <a:p>
          <a:r>
            <a:rPr lang="en-IE" sz="1600" b="1" dirty="0" smtClean="0"/>
            <a:t>Locate </a:t>
          </a:r>
          <a:r>
            <a:rPr lang="en-IE" sz="1600" b="1" dirty="0" err="1" smtClean="0"/>
            <a:t>url</a:t>
          </a:r>
          <a:r>
            <a:rPr lang="en-IE" sz="1600" b="1" dirty="0" smtClean="0"/>
            <a:t> for Planning Site Search on Wexford Co </a:t>
          </a:r>
          <a:r>
            <a:rPr lang="en-IE" sz="1600" b="1" dirty="0" err="1" smtClean="0"/>
            <a:t>Co</a:t>
          </a:r>
          <a:r>
            <a:rPr lang="en-IE" sz="1600" b="1" dirty="0" smtClean="0"/>
            <a:t> website</a:t>
          </a:r>
          <a:endParaRPr lang="en-IE" sz="1600" b="1" dirty="0"/>
        </a:p>
      </dgm:t>
    </dgm:pt>
    <dgm:pt modelId="{4356A140-07B8-462C-A2FE-644AA9005A34}" type="parTrans" cxnId="{E055587B-12F7-45A9-9F74-D83AAA6BF168}">
      <dgm:prSet/>
      <dgm:spPr/>
      <dgm:t>
        <a:bodyPr/>
        <a:lstStyle/>
        <a:p>
          <a:endParaRPr lang="en-IE"/>
        </a:p>
      </dgm:t>
    </dgm:pt>
    <dgm:pt modelId="{3A131343-B186-4B62-93AA-F1E8503045D8}" type="sibTrans" cxnId="{E055587B-12F7-45A9-9F74-D83AAA6BF168}">
      <dgm:prSet/>
      <dgm:spPr/>
      <dgm:t>
        <a:bodyPr/>
        <a:lstStyle/>
        <a:p>
          <a:endParaRPr lang="en-IE"/>
        </a:p>
      </dgm:t>
    </dgm:pt>
    <dgm:pt modelId="{114D972E-7D97-4B18-9A02-2F0BCBF21228}">
      <dgm:prSet phldrT="[Text]" custT="1"/>
      <dgm:spPr/>
      <dgm:t>
        <a:bodyPr/>
        <a:lstStyle/>
        <a:p>
          <a:r>
            <a:rPr lang="en-IE" sz="1600" b="1" u="sng" dirty="0" smtClean="0"/>
            <a:t>Access Application</a:t>
          </a:r>
        </a:p>
        <a:p>
          <a:r>
            <a:rPr lang="en-IE" sz="1600" b="1" dirty="0" smtClean="0"/>
            <a:t>1. Search for location</a:t>
          </a:r>
        </a:p>
        <a:p>
          <a:r>
            <a:rPr lang="en-IE" sz="1600" b="1" dirty="0" smtClean="0"/>
            <a:t>2. Draw Boundary for Area of Interest</a:t>
          </a:r>
        </a:p>
        <a:p>
          <a:r>
            <a:rPr lang="en-IE" sz="1600" b="1" dirty="0" smtClean="0"/>
            <a:t>3. Enter Contact Details</a:t>
          </a:r>
        </a:p>
        <a:p>
          <a:r>
            <a:rPr lang="en-IE" sz="1600" b="1" dirty="0" smtClean="0"/>
            <a:t>4. Hit Submit</a:t>
          </a:r>
        </a:p>
      </dgm:t>
    </dgm:pt>
    <dgm:pt modelId="{4946BDC2-545F-496A-AAE5-36FD3C2A71B2}" type="parTrans" cxnId="{E943F329-A519-4E8B-96B9-737F381F76F5}">
      <dgm:prSet/>
      <dgm:spPr/>
      <dgm:t>
        <a:bodyPr/>
        <a:lstStyle/>
        <a:p>
          <a:endParaRPr lang="en-IE"/>
        </a:p>
      </dgm:t>
    </dgm:pt>
    <dgm:pt modelId="{E1F63800-0574-4937-83CE-156EA55F3D39}" type="sibTrans" cxnId="{E943F329-A519-4E8B-96B9-737F381F76F5}">
      <dgm:prSet/>
      <dgm:spPr/>
      <dgm:t>
        <a:bodyPr/>
        <a:lstStyle/>
        <a:p>
          <a:endParaRPr lang="en-IE"/>
        </a:p>
      </dgm:t>
    </dgm:pt>
    <dgm:pt modelId="{56E43BAA-4533-497D-AD7B-C1831E383B17}">
      <dgm:prSet phldrT="[Text]" custT="1"/>
      <dgm:spPr/>
      <dgm:t>
        <a:bodyPr/>
        <a:lstStyle/>
        <a:p>
          <a:r>
            <a:rPr lang="en-IE" sz="1600" b="1" dirty="0" smtClean="0"/>
            <a:t>Open Planning Site Search html file received (as attachment via email).</a:t>
          </a:r>
        </a:p>
        <a:p>
          <a:endParaRPr lang="en-IE" sz="1600" b="1" dirty="0" smtClean="0"/>
        </a:p>
        <a:p>
          <a:r>
            <a:rPr lang="en-IE" sz="1600" b="0" dirty="0" smtClean="0"/>
            <a:t>Public will receive their map in circa </a:t>
          </a:r>
          <a:r>
            <a:rPr lang="en-IE" sz="1600" b="1" dirty="0" smtClean="0"/>
            <a:t>1 minute</a:t>
          </a:r>
          <a:r>
            <a:rPr lang="en-IE" sz="1600" b="0" dirty="0" smtClean="0"/>
            <a:t> for a typical half acre site!</a:t>
          </a:r>
          <a:endParaRPr lang="en-IE" sz="1600" b="0" dirty="0"/>
        </a:p>
      </dgm:t>
    </dgm:pt>
    <dgm:pt modelId="{04FAFEE2-0355-4DAA-8CDD-6CEB02901D12}" type="parTrans" cxnId="{AF68122A-9A3E-4B4A-9F28-2F40E20F84F7}">
      <dgm:prSet/>
      <dgm:spPr/>
      <dgm:t>
        <a:bodyPr/>
        <a:lstStyle/>
        <a:p>
          <a:endParaRPr lang="en-IE"/>
        </a:p>
      </dgm:t>
    </dgm:pt>
    <dgm:pt modelId="{535D4560-72D7-4BA9-9CE1-5341B840FA67}" type="sibTrans" cxnId="{AF68122A-9A3E-4B4A-9F28-2F40E20F84F7}">
      <dgm:prSet/>
      <dgm:spPr/>
      <dgm:t>
        <a:bodyPr/>
        <a:lstStyle/>
        <a:p>
          <a:endParaRPr lang="en-IE"/>
        </a:p>
      </dgm:t>
    </dgm:pt>
    <dgm:pt modelId="{2C96E9EA-3DE8-4111-A376-524CC7CFEEA9}" type="pres">
      <dgm:prSet presAssocID="{B1EA6AC6-3759-4D1E-A272-790418174D89}" presName="arrowDiagram" presStyleCnt="0">
        <dgm:presLayoutVars>
          <dgm:chMax val="5"/>
          <dgm:dir/>
          <dgm:resizeHandles val="exact"/>
        </dgm:presLayoutVars>
      </dgm:prSet>
      <dgm:spPr/>
    </dgm:pt>
    <dgm:pt modelId="{FE68118F-27FE-494F-9F6E-BB934FC58E87}" type="pres">
      <dgm:prSet presAssocID="{B1EA6AC6-3759-4D1E-A272-790418174D89}" presName="arrow" presStyleLbl="bgShp" presStyleIdx="0" presStyleCnt="1"/>
      <dgm:spPr/>
    </dgm:pt>
    <dgm:pt modelId="{8EEA6DAA-14AC-405D-BAD4-3F60E9985945}" type="pres">
      <dgm:prSet presAssocID="{B1EA6AC6-3759-4D1E-A272-790418174D89}" presName="arrowDiagram3" presStyleCnt="0"/>
      <dgm:spPr/>
    </dgm:pt>
    <dgm:pt modelId="{D085ADB4-7BB1-46C6-9C81-C65B38562D3A}" type="pres">
      <dgm:prSet presAssocID="{6DB98404-3E9F-4577-AD3E-20FD3DB220E4}" presName="bullet3a" presStyleLbl="node1" presStyleIdx="0" presStyleCnt="3"/>
      <dgm:spPr/>
    </dgm:pt>
    <dgm:pt modelId="{702CFFE1-C473-4C6F-8F8D-95FD4D50B464}" type="pres">
      <dgm:prSet presAssocID="{6DB98404-3E9F-4577-AD3E-20FD3DB220E4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5189ACC-BCEE-40C9-A606-B3A2394AA26B}" type="pres">
      <dgm:prSet presAssocID="{114D972E-7D97-4B18-9A02-2F0BCBF21228}" presName="bullet3b" presStyleLbl="node1" presStyleIdx="1" presStyleCnt="3"/>
      <dgm:spPr/>
    </dgm:pt>
    <dgm:pt modelId="{21C3EA23-3099-4BBC-8738-7057FB9982FB}" type="pres">
      <dgm:prSet presAssocID="{114D972E-7D97-4B18-9A02-2F0BCBF21228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1BB9C0E-6FA8-4CE0-BE0F-C98005AC02EC}" type="pres">
      <dgm:prSet presAssocID="{56E43BAA-4533-497D-AD7B-C1831E383B17}" presName="bullet3c" presStyleLbl="node1" presStyleIdx="2" presStyleCnt="3"/>
      <dgm:spPr/>
    </dgm:pt>
    <dgm:pt modelId="{CD0FD73B-2D1E-47DF-B0EE-39B9041CCBC4}" type="pres">
      <dgm:prSet presAssocID="{56E43BAA-4533-497D-AD7B-C1831E383B17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AF68122A-9A3E-4B4A-9F28-2F40E20F84F7}" srcId="{B1EA6AC6-3759-4D1E-A272-790418174D89}" destId="{56E43BAA-4533-497D-AD7B-C1831E383B17}" srcOrd="2" destOrd="0" parTransId="{04FAFEE2-0355-4DAA-8CDD-6CEB02901D12}" sibTransId="{535D4560-72D7-4BA9-9CE1-5341B840FA67}"/>
    <dgm:cxn modelId="{692EF7B4-2441-4126-8720-8ADFBF85C01A}" type="presOf" srcId="{6DB98404-3E9F-4577-AD3E-20FD3DB220E4}" destId="{702CFFE1-C473-4C6F-8F8D-95FD4D50B464}" srcOrd="0" destOrd="0" presId="urn:microsoft.com/office/officeart/2005/8/layout/arrow2"/>
    <dgm:cxn modelId="{E055587B-12F7-45A9-9F74-D83AAA6BF168}" srcId="{B1EA6AC6-3759-4D1E-A272-790418174D89}" destId="{6DB98404-3E9F-4577-AD3E-20FD3DB220E4}" srcOrd="0" destOrd="0" parTransId="{4356A140-07B8-462C-A2FE-644AA9005A34}" sibTransId="{3A131343-B186-4B62-93AA-F1E8503045D8}"/>
    <dgm:cxn modelId="{1DCB0B4F-BFEF-4716-9ADB-2CA1767F9E4F}" type="presOf" srcId="{56E43BAA-4533-497D-AD7B-C1831E383B17}" destId="{CD0FD73B-2D1E-47DF-B0EE-39B9041CCBC4}" srcOrd="0" destOrd="0" presId="urn:microsoft.com/office/officeart/2005/8/layout/arrow2"/>
    <dgm:cxn modelId="{C6D04B71-B94C-4705-9017-978B029BE6F8}" type="presOf" srcId="{114D972E-7D97-4B18-9A02-2F0BCBF21228}" destId="{21C3EA23-3099-4BBC-8738-7057FB9982FB}" srcOrd="0" destOrd="0" presId="urn:microsoft.com/office/officeart/2005/8/layout/arrow2"/>
    <dgm:cxn modelId="{AE99C77D-C463-4705-ABC6-C76F09637CD6}" type="presOf" srcId="{B1EA6AC6-3759-4D1E-A272-790418174D89}" destId="{2C96E9EA-3DE8-4111-A376-524CC7CFEEA9}" srcOrd="0" destOrd="0" presId="urn:microsoft.com/office/officeart/2005/8/layout/arrow2"/>
    <dgm:cxn modelId="{E943F329-A519-4E8B-96B9-737F381F76F5}" srcId="{B1EA6AC6-3759-4D1E-A272-790418174D89}" destId="{114D972E-7D97-4B18-9A02-2F0BCBF21228}" srcOrd="1" destOrd="0" parTransId="{4946BDC2-545F-496A-AAE5-36FD3C2A71B2}" sibTransId="{E1F63800-0574-4937-83CE-156EA55F3D39}"/>
    <dgm:cxn modelId="{BC3D6A6E-D235-437B-88E2-97FC5E58915A}" type="presParOf" srcId="{2C96E9EA-3DE8-4111-A376-524CC7CFEEA9}" destId="{FE68118F-27FE-494F-9F6E-BB934FC58E87}" srcOrd="0" destOrd="0" presId="urn:microsoft.com/office/officeart/2005/8/layout/arrow2"/>
    <dgm:cxn modelId="{9328B05F-3D34-4B7A-9E6D-9D02D78BC4D9}" type="presParOf" srcId="{2C96E9EA-3DE8-4111-A376-524CC7CFEEA9}" destId="{8EEA6DAA-14AC-405D-BAD4-3F60E9985945}" srcOrd="1" destOrd="0" presId="urn:microsoft.com/office/officeart/2005/8/layout/arrow2"/>
    <dgm:cxn modelId="{036F6CBC-4F90-43B7-BEF9-EEA289BDCB61}" type="presParOf" srcId="{8EEA6DAA-14AC-405D-BAD4-3F60E9985945}" destId="{D085ADB4-7BB1-46C6-9C81-C65B38562D3A}" srcOrd="0" destOrd="0" presId="urn:microsoft.com/office/officeart/2005/8/layout/arrow2"/>
    <dgm:cxn modelId="{130FDDD0-BF09-4DCE-A8F4-529B19FF1C23}" type="presParOf" srcId="{8EEA6DAA-14AC-405D-BAD4-3F60E9985945}" destId="{702CFFE1-C473-4C6F-8F8D-95FD4D50B464}" srcOrd="1" destOrd="0" presId="urn:microsoft.com/office/officeart/2005/8/layout/arrow2"/>
    <dgm:cxn modelId="{37F610C1-8362-41CD-B9B2-50862BB0C712}" type="presParOf" srcId="{8EEA6DAA-14AC-405D-BAD4-3F60E9985945}" destId="{75189ACC-BCEE-40C9-A606-B3A2394AA26B}" srcOrd="2" destOrd="0" presId="urn:microsoft.com/office/officeart/2005/8/layout/arrow2"/>
    <dgm:cxn modelId="{14E47F3B-8087-48A2-9812-BFEDA97B2C40}" type="presParOf" srcId="{8EEA6DAA-14AC-405D-BAD4-3F60E9985945}" destId="{21C3EA23-3099-4BBC-8738-7057FB9982FB}" srcOrd="3" destOrd="0" presId="urn:microsoft.com/office/officeart/2005/8/layout/arrow2"/>
    <dgm:cxn modelId="{75848119-EE6D-46FC-88DB-75A300263276}" type="presParOf" srcId="{8EEA6DAA-14AC-405D-BAD4-3F60E9985945}" destId="{71BB9C0E-6FA8-4CE0-BE0F-C98005AC02EC}" srcOrd="4" destOrd="0" presId="urn:microsoft.com/office/officeart/2005/8/layout/arrow2"/>
    <dgm:cxn modelId="{8CEB7CAD-0B70-4768-90A6-5916D5B08FD9}" type="presParOf" srcId="{8EEA6DAA-14AC-405D-BAD4-3F60E9985945}" destId="{CD0FD73B-2D1E-47DF-B0EE-39B9041CCBC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8118F-27FE-494F-9F6E-BB934FC58E87}">
      <dsp:nvSpPr>
        <dsp:cNvPr id="0" name=""/>
        <dsp:cNvSpPr/>
      </dsp:nvSpPr>
      <dsp:spPr>
        <a:xfrm>
          <a:off x="228877" y="0"/>
          <a:ext cx="7771844" cy="485740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85ADB4-7BB1-46C6-9C81-C65B38562D3A}">
      <dsp:nvSpPr>
        <dsp:cNvPr id="0" name=""/>
        <dsp:cNvSpPr/>
      </dsp:nvSpPr>
      <dsp:spPr>
        <a:xfrm>
          <a:off x="1215901" y="3352579"/>
          <a:ext cx="202067" cy="202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CFFE1-C473-4C6F-8F8D-95FD4D50B464}">
      <dsp:nvSpPr>
        <dsp:cNvPr id="0" name=""/>
        <dsp:cNvSpPr/>
      </dsp:nvSpPr>
      <dsp:spPr>
        <a:xfrm>
          <a:off x="1316935" y="3453613"/>
          <a:ext cx="1810839" cy="1403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072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1" kern="1200" dirty="0" smtClean="0"/>
            <a:t>Locate </a:t>
          </a:r>
          <a:r>
            <a:rPr lang="en-IE" sz="1600" b="1" kern="1200" dirty="0" err="1" smtClean="0"/>
            <a:t>url</a:t>
          </a:r>
          <a:r>
            <a:rPr lang="en-IE" sz="1600" b="1" kern="1200" dirty="0" smtClean="0"/>
            <a:t> for Planning Site Search on Wexford Co </a:t>
          </a:r>
          <a:r>
            <a:rPr lang="en-IE" sz="1600" b="1" kern="1200" dirty="0" err="1" smtClean="0"/>
            <a:t>Co</a:t>
          </a:r>
          <a:r>
            <a:rPr lang="en-IE" sz="1600" b="1" kern="1200" dirty="0" smtClean="0"/>
            <a:t> website</a:t>
          </a:r>
          <a:endParaRPr lang="en-IE" sz="1600" b="1" kern="1200" dirty="0"/>
        </a:p>
      </dsp:txBody>
      <dsp:txXfrm>
        <a:off x="1316935" y="3453613"/>
        <a:ext cx="1810839" cy="1403789"/>
      </dsp:txXfrm>
    </dsp:sp>
    <dsp:sp modelId="{75189ACC-BCEE-40C9-A606-B3A2394AA26B}">
      <dsp:nvSpPr>
        <dsp:cNvPr id="0" name=""/>
        <dsp:cNvSpPr/>
      </dsp:nvSpPr>
      <dsp:spPr>
        <a:xfrm>
          <a:off x="2999540" y="2032337"/>
          <a:ext cx="365276" cy="3652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3EA23-3099-4BBC-8738-7057FB9982FB}">
      <dsp:nvSpPr>
        <dsp:cNvPr id="0" name=""/>
        <dsp:cNvSpPr/>
      </dsp:nvSpPr>
      <dsp:spPr>
        <a:xfrm>
          <a:off x="3182178" y="2214975"/>
          <a:ext cx="1865242" cy="2642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5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1" u="sng" kern="1200" dirty="0" smtClean="0"/>
            <a:t>Access Application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1" kern="1200" dirty="0" smtClean="0"/>
            <a:t>1. Search for location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1" kern="1200" dirty="0" smtClean="0"/>
            <a:t>2. Draw Boundary for Area of Interest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1" kern="1200" dirty="0" smtClean="0"/>
            <a:t>3. Enter Contact Details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1" kern="1200" dirty="0" smtClean="0"/>
            <a:t>4. Hit Submit</a:t>
          </a:r>
        </a:p>
      </dsp:txBody>
      <dsp:txXfrm>
        <a:off x="3182178" y="2214975"/>
        <a:ext cx="1865242" cy="2642427"/>
      </dsp:txXfrm>
    </dsp:sp>
    <dsp:sp modelId="{71BB9C0E-6FA8-4CE0-BE0F-C98005AC02EC}">
      <dsp:nvSpPr>
        <dsp:cNvPr id="0" name=""/>
        <dsp:cNvSpPr/>
      </dsp:nvSpPr>
      <dsp:spPr>
        <a:xfrm>
          <a:off x="5144569" y="1228922"/>
          <a:ext cx="505169" cy="5051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FD73B-2D1E-47DF-B0EE-39B9041CCBC4}">
      <dsp:nvSpPr>
        <dsp:cNvPr id="0" name=""/>
        <dsp:cNvSpPr/>
      </dsp:nvSpPr>
      <dsp:spPr>
        <a:xfrm>
          <a:off x="5397154" y="1481507"/>
          <a:ext cx="1865242" cy="3375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679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1" kern="1200" dirty="0" smtClean="0"/>
            <a:t>Open Planning Site Search html file received (as attachment via email).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0" kern="1200" dirty="0" smtClean="0"/>
            <a:t>Public will receive their map in circa </a:t>
          </a:r>
          <a:r>
            <a:rPr lang="en-IE" sz="1600" b="1" kern="1200" dirty="0" smtClean="0"/>
            <a:t>1 minute</a:t>
          </a:r>
          <a:r>
            <a:rPr lang="en-IE" sz="1600" b="0" kern="1200" dirty="0" smtClean="0"/>
            <a:t> for a typical half acre site!</a:t>
          </a:r>
          <a:endParaRPr lang="en-IE" sz="1600" b="0" kern="1200" dirty="0"/>
        </a:p>
      </dsp:txBody>
      <dsp:txXfrm>
        <a:off x="5397154" y="1481507"/>
        <a:ext cx="1865242" cy="3375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C1218-4B6F-4668-BD72-E2F7C661B74E}" type="datetimeFigureOut">
              <a:rPr lang="en-IE" smtClean="0"/>
              <a:t>15/05/2019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5FF58-F948-4210-887A-2E8786F1854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928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FF58-F948-4210-887A-2E8786F18542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40197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217F-C57D-4FED-BB2E-13D47DA77252}" type="datetimeFigureOut">
              <a:rPr lang="en-IE" smtClean="0"/>
              <a:t>15/05/2019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6BB2-690E-4FD9-AB63-C11E7E68B59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739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217F-C57D-4FED-BB2E-13D47DA77252}" type="datetimeFigureOut">
              <a:rPr lang="en-IE" smtClean="0"/>
              <a:t>15/05/2019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6BB2-690E-4FD9-AB63-C11E7E68B59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435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217F-C57D-4FED-BB2E-13D47DA77252}" type="datetimeFigureOut">
              <a:rPr lang="en-IE" smtClean="0"/>
              <a:t>15/05/2019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6BB2-690E-4FD9-AB63-C11E7E68B59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978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217F-C57D-4FED-BB2E-13D47DA77252}" type="datetimeFigureOut">
              <a:rPr lang="en-IE" smtClean="0"/>
              <a:t>15/05/2019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6BB2-690E-4FD9-AB63-C11E7E68B59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802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217F-C57D-4FED-BB2E-13D47DA77252}" type="datetimeFigureOut">
              <a:rPr lang="en-IE" smtClean="0"/>
              <a:t>15/05/2019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6BB2-690E-4FD9-AB63-C11E7E68B59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011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217F-C57D-4FED-BB2E-13D47DA77252}" type="datetimeFigureOut">
              <a:rPr lang="en-IE" smtClean="0"/>
              <a:t>15/05/2019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6BB2-690E-4FD9-AB63-C11E7E68B59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65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217F-C57D-4FED-BB2E-13D47DA77252}" type="datetimeFigureOut">
              <a:rPr lang="en-IE" smtClean="0"/>
              <a:t>15/05/2019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6BB2-690E-4FD9-AB63-C11E7E68B59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902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217F-C57D-4FED-BB2E-13D47DA77252}" type="datetimeFigureOut">
              <a:rPr lang="en-IE" smtClean="0"/>
              <a:t>15/05/2019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6BB2-690E-4FD9-AB63-C11E7E68B59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104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217F-C57D-4FED-BB2E-13D47DA77252}" type="datetimeFigureOut">
              <a:rPr lang="en-IE" smtClean="0"/>
              <a:t>15/05/2019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6BB2-690E-4FD9-AB63-C11E7E68B59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225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217F-C57D-4FED-BB2E-13D47DA77252}" type="datetimeFigureOut">
              <a:rPr lang="en-IE" smtClean="0"/>
              <a:t>15/05/2019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6BB2-690E-4FD9-AB63-C11E7E68B59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2212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217F-C57D-4FED-BB2E-13D47DA77252}" type="datetimeFigureOut">
              <a:rPr lang="en-IE" smtClean="0"/>
              <a:t>15/05/2019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6BB2-690E-4FD9-AB63-C11E7E68B59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948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5217F-C57D-4FED-BB2E-13D47DA77252}" type="datetimeFigureOut">
              <a:rPr lang="en-IE" smtClean="0"/>
              <a:t>15/05/2019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F6BB2-690E-4FD9-AB63-C11E7E68B59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63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iswexford@gmail.co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aps.wexford.ie/planningportal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wexford.ie/imap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iswexford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261472" cy="1195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28293"/>
            <a:ext cx="6420746" cy="46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261472" cy="1195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630840"/>
            <a:ext cx="3540426" cy="25844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3608" y="1746682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Thank You for listening</a:t>
            </a:r>
          </a:p>
          <a:p>
            <a:endParaRPr lang="en-IE" dirty="0" smtClean="0"/>
          </a:p>
          <a:p>
            <a:r>
              <a:rPr lang="en-IE" dirty="0" smtClean="0"/>
              <a:t>Frank Burke - GIS Section and Siobhan Doyle - Planning Section</a:t>
            </a:r>
          </a:p>
          <a:p>
            <a:endParaRPr lang="en-IE" dirty="0"/>
          </a:p>
          <a:p>
            <a:r>
              <a:rPr lang="en-IE" dirty="0" smtClean="0"/>
              <a:t>Contact: </a:t>
            </a:r>
            <a:r>
              <a:rPr lang="en-IE" dirty="0" smtClean="0">
                <a:hlinkClick r:id="rId4"/>
              </a:rPr>
              <a:t>giswexford@gmail.com</a:t>
            </a:r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9284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26876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Non demo slides below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1338423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80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latin typeface="Arial" pitchFamily="34" charset="0"/>
                <a:cs typeface="Arial" pitchFamily="34" charset="0"/>
              </a:rPr>
              <a:t>The home screen will look like this</a:t>
            </a:r>
            <a:endParaRPr lang="en-IE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68" y="774903"/>
            <a:ext cx="8298705" cy="581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00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80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latin typeface="Arial" pitchFamily="34" charset="0"/>
                <a:cs typeface="Arial" pitchFamily="34" charset="0"/>
              </a:rPr>
              <a:t>Type in an address or townland and click on one of the results</a:t>
            </a:r>
            <a:endParaRPr lang="en-IE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8250539" cy="526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2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8280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latin typeface="Arial" pitchFamily="34" charset="0"/>
                <a:cs typeface="Arial" pitchFamily="34" charset="0"/>
              </a:rPr>
              <a:t>Or just zoom to site</a:t>
            </a:r>
            <a:endParaRPr lang="en-IE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38225"/>
            <a:ext cx="83820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51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8280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latin typeface="Arial" pitchFamily="34" charset="0"/>
                <a:cs typeface="Arial" pitchFamily="34" charset="0"/>
              </a:rPr>
              <a:t>Click on the polygon button </a:t>
            </a:r>
            <a:endParaRPr lang="en-IE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67730"/>
            <a:ext cx="83820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57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8280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latin typeface="Arial" pitchFamily="34" charset="0"/>
                <a:cs typeface="Arial" pitchFamily="34" charset="0"/>
              </a:rPr>
              <a:t>Click on a corner of the site to start drawing the polygon</a:t>
            </a:r>
            <a:endParaRPr lang="en-IE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67" y="1124744"/>
            <a:ext cx="8028384" cy="506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18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8280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latin typeface="Arial" pitchFamily="34" charset="0"/>
                <a:cs typeface="Arial" pitchFamily="34" charset="0"/>
              </a:rPr>
              <a:t>Click on a the next point of the site</a:t>
            </a:r>
            <a:endParaRPr lang="en-IE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44408" cy="495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0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8280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latin typeface="Arial" pitchFamily="34" charset="0"/>
                <a:cs typeface="Arial" pitchFamily="34" charset="0"/>
              </a:rPr>
              <a:t>Continue clicking until you have captured the whole site and click on the first point to close the shape</a:t>
            </a:r>
            <a:endParaRPr lang="en-IE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16" y="1166862"/>
            <a:ext cx="8431857" cy="490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0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8280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latin typeface="Arial" pitchFamily="34" charset="0"/>
                <a:cs typeface="Arial" pitchFamily="34" charset="0"/>
              </a:rPr>
              <a:t>Type in your name (or client’s name) &amp; email address and</a:t>
            </a:r>
          </a:p>
          <a:p>
            <a:pPr algn="ctr"/>
            <a:r>
              <a:rPr lang="en-IE" b="1" dirty="0" smtClean="0">
                <a:latin typeface="Arial" pitchFamily="34" charset="0"/>
                <a:cs typeface="Arial" pitchFamily="34" charset="0"/>
              </a:rPr>
              <a:t>Request Data</a:t>
            </a:r>
            <a:endParaRPr lang="en-IE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28" y="1412776"/>
            <a:ext cx="863628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42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Planning Site Search - New Process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439216"/>
              </p:ext>
            </p:extLst>
          </p:nvPr>
        </p:nvGraphicFramePr>
        <p:xfrm>
          <a:off x="457200" y="1268760"/>
          <a:ext cx="8229600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075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8280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latin typeface="Arial" pitchFamily="34" charset="0"/>
                <a:cs typeface="Arial" pitchFamily="34" charset="0"/>
              </a:rPr>
              <a:t>The following screen will appear – just wait a moment</a:t>
            </a:r>
            <a:endParaRPr lang="en-IE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01" y="1196752"/>
            <a:ext cx="8729613" cy="439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19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8280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latin typeface="Arial" pitchFamily="34" charset="0"/>
                <a:cs typeface="Arial" pitchFamily="34" charset="0"/>
              </a:rPr>
              <a:t>The following screen will appear signalling that </a:t>
            </a:r>
            <a:endParaRPr lang="en-IE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7" y="1268760"/>
            <a:ext cx="7937842" cy="443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812076"/>
            <a:ext cx="8280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latin typeface="Arial" pitchFamily="34" charset="0"/>
                <a:cs typeface="Arial" pitchFamily="34" charset="0"/>
              </a:rPr>
              <a:t>A report will have been sent to your email address</a:t>
            </a:r>
            <a:endParaRPr lang="en-IE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8280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latin typeface="Arial" pitchFamily="34" charset="0"/>
                <a:cs typeface="Arial" pitchFamily="34" charset="0"/>
              </a:rPr>
              <a:t>Go to your inbox and </a:t>
            </a:r>
            <a:endParaRPr lang="en-I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828" y="822229"/>
            <a:ext cx="8280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latin typeface="Arial" pitchFamily="34" charset="0"/>
                <a:cs typeface="Arial" pitchFamily="34" charset="0"/>
              </a:rPr>
              <a:t>There will be an email entitled Planning Site Search Report </a:t>
            </a:r>
            <a:endParaRPr lang="en-IE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800225"/>
            <a:ext cx="86391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57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8280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latin typeface="Arial" pitchFamily="34" charset="0"/>
                <a:cs typeface="Arial" pitchFamily="34" charset="0"/>
              </a:rPr>
              <a:t>The outline of the site will appear first</a:t>
            </a:r>
            <a:endParaRPr lang="en-IE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83" y="980728"/>
            <a:ext cx="8504249" cy="475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92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8280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latin typeface="Arial" pitchFamily="34" charset="0"/>
                <a:cs typeface="Arial" pitchFamily="34" charset="0"/>
              </a:rPr>
              <a:t>Scroll down to get the information</a:t>
            </a:r>
            <a:endParaRPr lang="en-IE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48" y="2420888"/>
            <a:ext cx="7452320" cy="126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6743" y="1340768"/>
            <a:ext cx="8280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latin typeface="Arial" pitchFamily="34" charset="0"/>
                <a:cs typeface="Arial" pitchFamily="34" charset="0"/>
              </a:rPr>
              <a:t>Townland, Electoral Division &amp; Municipal District</a:t>
            </a:r>
            <a:endParaRPr lang="en-IE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6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8280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latin typeface="Arial" pitchFamily="34" charset="0"/>
                <a:cs typeface="Arial" pitchFamily="34" charset="0"/>
              </a:rPr>
              <a:t>Planning Applications inside site boundary</a:t>
            </a:r>
            <a:endParaRPr lang="en-IE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409583" cy="505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67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8280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latin typeface="Arial" pitchFamily="34" charset="0"/>
                <a:cs typeface="Arial" pitchFamily="34" charset="0"/>
              </a:rPr>
              <a:t>Click on the “Link to Planning Details” to access the documents</a:t>
            </a:r>
            <a:endParaRPr lang="en-IE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1" y="1052736"/>
            <a:ext cx="8747873" cy="202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02" y="2636912"/>
            <a:ext cx="8690942" cy="272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17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8280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latin typeface="Arial" pitchFamily="34" charset="0"/>
                <a:cs typeface="Arial" pitchFamily="34" charset="0"/>
              </a:rPr>
              <a:t>Planning Applications within 50m of boundary</a:t>
            </a:r>
            <a:endParaRPr lang="en-IE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44" y="980728"/>
            <a:ext cx="8534549" cy="513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8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34648"/>
            <a:ext cx="7611065" cy="491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05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Planning Site Search Application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hlinkClick r:id="rId2"/>
              </a:rPr>
              <a:t>https://maps.wexford.ie/planningportal/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617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8280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latin typeface="Arial" pitchFamily="34" charset="0"/>
                <a:cs typeface="Arial" pitchFamily="34" charset="0"/>
              </a:rPr>
              <a:t>Future phases planned for report</a:t>
            </a:r>
          </a:p>
          <a:p>
            <a:pPr algn="ctr"/>
            <a:r>
              <a:rPr lang="en-IE" b="1" dirty="0" smtClean="0">
                <a:latin typeface="Arial" pitchFamily="34" charset="0"/>
                <a:cs typeface="Arial" pitchFamily="34" charset="0"/>
              </a:rPr>
              <a:t>County, Town &amp; Local Area Plans</a:t>
            </a:r>
            <a:endParaRPr lang="en-IE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67" y="1292650"/>
            <a:ext cx="7854881" cy="191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1" y="3717032"/>
            <a:ext cx="8460713" cy="141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85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8280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latin typeface="Arial" pitchFamily="34" charset="0"/>
                <a:cs typeface="Arial" pitchFamily="34" charset="0"/>
              </a:rPr>
              <a:t>Future phases planned</a:t>
            </a:r>
          </a:p>
          <a:p>
            <a:pPr algn="ctr"/>
            <a:r>
              <a:rPr lang="en-IE" b="1" dirty="0" smtClean="0">
                <a:latin typeface="Arial" pitchFamily="34" charset="0"/>
                <a:cs typeface="Arial" pitchFamily="34" charset="0"/>
              </a:rPr>
              <a:t>NPWS, Protected Structures,  Sites &amp; Monuments</a:t>
            </a:r>
            <a:endParaRPr lang="en-IE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84578"/>
            <a:ext cx="7560840" cy="140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3" y="2673848"/>
            <a:ext cx="7924691" cy="140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80564"/>
            <a:ext cx="8352337" cy="11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00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8280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latin typeface="Arial" pitchFamily="34" charset="0"/>
                <a:cs typeface="Arial" pitchFamily="34" charset="0"/>
              </a:rPr>
              <a:t>Future phases planned</a:t>
            </a:r>
          </a:p>
          <a:p>
            <a:pPr algn="ctr"/>
            <a:r>
              <a:rPr lang="en-IE" b="1" dirty="0" smtClean="0">
                <a:latin typeface="Arial" pitchFamily="34" charset="0"/>
                <a:cs typeface="Arial" pitchFamily="34" charset="0"/>
              </a:rPr>
              <a:t>Roads, Water &amp; Sewerage Schemes</a:t>
            </a:r>
            <a:endParaRPr lang="en-IE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74" y="1394447"/>
            <a:ext cx="8531799" cy="425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0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8280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latin typeface="Arial" pitchFamily="34" charset="0"/>
                <a:cs typeface="Arial" pitchFamily="34" charset="0"/>
              </a:rPr>
              <a:t>Future phases planned</a:t>
            </a:r>
          </a:p>
          <a:p>
            <a:pPr algn="ctr"/>
            <a:r>
              <a:rPr lang="en-IE" b="1" dirty="0" smtClean="0">
                <a:latin typeface="Arial" pitchFamily="34" charset="0"/>
                <a:cs typeface="Arial" pitchFamily="34" charset="0"/>
              </a:rPr>
              <a:t>Flood Schemes</a:t>
            </a:r>
            <a:endParaRPr lang="en-IE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40" y="1556792"/>
            <a:ext cx="8679135" cy="272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4581128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Other proposed additions:</a:t>
            </a:r>
          </a:p>
          <a:p>
            <a:endParaRPr lang="en-IE" dirty="0"/>
          </a:p>
          <a:p>
            <a:r>
              <a:rPr lang="en-IE" dirty="0" smtClean="0"/>
              <a:t>Aerial Maps 2019</a:t>
            </a:r>
          </a:p>
          <a:p>
            <a:endParaRPr lang="en-IE" dirty="0"/>
          </a:p>
          <a:p>
            <a:r>
              <a:rPr lang="en-IE" dirty="0" smtClean="0"/>
              <a:t>Historical planning maps from pre 1985 with planning points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5733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261472" cy="11956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3608" y="1746682"/>
            <a:ext cx="66967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hlinkClick r:id="rId3"/>
              </a:rPr>
              <a:t>https://maps.wexford.ie/imaps</a:t>
            </a:r>
            <a:r>
              <a:rPr lang="en-IE" dirty="0" smtClean="0">
                <a:hlinkClick r:id="rId3"/>
              </a:rPr>
              <a:t>/</a:t>
            </a:r>
            <a:endParaRPr lang="en-IE" dirty="0" smtClean="0"/>
          </a:p>
          <a:p>
            <a:pPr algn="ctr"/>
            <a:endParaRPr lang="en-IE" dirty="0"/>
          </a:p>
          <a:p>
            <a:pPr algn="ctr"/>
            <a:r>
              <a:rPr lang="en-IE" b="1" dirty="0" smtClean="0"/>
              <a:t>Internet mapping system</a:t>
            </a:r>
          </a:p>
          <a:p>
            <a:pPr algn="ctr"/>
            <a:endParaRPr lang="en-IE" b="1" dirty="0"/>
          </a:p>
          <a:p>
            <a:pPr algn="ctr"/>
            <a:r>
              <a:rPr lang="en-IE" dirty="0"/>
              <a:t>Google search </a:t>
            </a:r>
            <a:r>
              <a:rPr lang="en-IE" b="1" dirty="0"/>
              <a:t>- </a:t>
            </a:r>
            <a:r>
              <a:rPr lang="en-IE" b="1" dirty="0" err="1"/>
              <a:t>wexford</a:t>
            </a:r>
            <a:r>
              <a:rPr lang="en-IE" b="1" dirty="0"/>
              <a:t> county council </a:t>
            </a:r>
            <a:r>
              <a:rPr lang="en-IE" b="1" dirty="0" err="1"/>
              <a:t>imaps</a:t>
            </a:r>
            <a:endParaRPr lang="en-IE" b="1" dirty="0" smtClean="0"/>
          </a:p>
          <a:p>
            <a:pPr algn="ctr"/>
            <a:endParaRPr lang="en-IE" dirty="0" smtClean="0"/>
          </a:p>
          <a:p>
            <a:r>
              <a:rPr lang="en-IE" dirty="0" smtClean="0"/>
              <a:t>Frank Burke - GIS Section and Siobhan Doyle - Planning Section</a:t>
            </a:r>
          </a:p>
          <a:p>
            <a:endParaRPr lang="en-IE" dirty="0"/>
          </a:p>
          <a:p>
            <a:r>
              <a:rPr lang="en-IE" dirty="0" smtClean="0"/>
              <a:t>Contact: </a:t>
            </a:r>
            <a:r>
              <a:rPr lang="en-IE" dirty="0" smtClean="0">
                <a:hlinkClick r:id="rId4"/>
              </a:rPr>
              <a:t>giswexford@gmail.com</a:t>
            </a:r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9284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354</Words>
  <Application>Microsoft Office PowerPoint</Application>
  <PresentationFormat>On-screen Show (4:3)</PresentationFormat>
  <Paragraphs>61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Planning Site Search - New Process</vt:lpstr>
      <vt:lpstr>PowerPoint Presentation</vt:lpstr>
      <vt:lpstr>Planning Site Search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Siobhan Doyle</dc:creator>
  <cp:lastModifiedBy>Frank Burke</cp:lastModifiedBy>
  <cp:revision>53</cp:revision>
  <cp:lastPrinted>2019-04-16T10:51:09Z</cp:lastPrinted>
  <dcterms:created xsi:type="dcterms:W3CDTF">2019-04-15T14:25:09Z</dcterms:created>
  <dcterms:modified xsi:type="dcterms:W3CDTF">2019-05-15T11:01:55Z</dcterms:modified>
</cp:coreProperties>
</file>