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513" r:id="rId5"/>
    <p:sldId id="456" r:id="rId6"/>
    <p:sldId id="459" r:id="rId7"/>
    <p:sldId id="465" r:id="rId8"/>
    <p:sldId id="495" r:id="rId9"/>
    <p:sldId id="511" r:id="rId10"/>
    <p:sldId id="421" r:id="rId11"/>
    <p:sldId id="510" r:id="rId12"/>
    <p:sldId id="467" r:id="rId13"/>
    <p:sldId id="476" r:id="rId14"/>
    <p:sldId id="498" r:id="rId15"/>
    <p:sldId id="480" r:id="rId16"/>
    <p:sldId id="485" r:id="rId17"/>
    <p:sldId id="488" r:id="rId18"/>
    <p:sldId id="486" r:id="rId19"/>
    <p:sldId id="496" r:id="rId20"/>
    <p:sldId id="503" r:id="rId21"/>
    <p:sldId id="506" r:id="rId22"/>
    <p:sldId id="499" r:id="rId23"/>
    <p:sldId id="504" r:id="rId24"/>
    <p:sldId id="493" r:id="rId25"/>
    <p:sldId id="494" r:id="rId26"/>
    <p:sldId id="256" r:id="rId27"/>
    <p:sldId id="500" r:id="rId28"/>
    <p:sldId id="501" r:id="rId29"/>
    <p:sldId id="468" r:id="rId30"/>
    <p:sldId id="257" r:id="rId31"/>
    <p:sldId id="258" r:id="rId32"/>
    <p:sldId id="502" r:id="rId33"/>
    <p:sldId id="470" r:id="rId34"/>
    <p:sldId id="475" r:id="rId35"/>
    <p:sldId id="505" r:id="rId36"/>
  </p:sldIdLst>
  <p:sldSz cx="12192000" cy="6858000"/>
  <p:notesSz cx="6800850" cy="98075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283121-D29E-474E-8E72-3309EB357CF2}" v="1063" dt="2026-09-23T14:45:07.999"/>
    <p1510:client id="{7F802829-5E89-48ED-A300-E257BC921086}" v="957" dt="2026-09-23T15:17:14.331"/>
    <p1510:client id="{813AAF63-CBE6-4112-9F30-EFBB057DED71}" v="40" dt="2026-09-24T07:45:55.620"/>
    <p1510:client id="{9EEAB7A4-A738-4082-866C-6B53BFAF2FB5}" v="117" dt="2026-09-23T16:35:24.301"/>
    <p1510:client id="{A5A770F7-E971-4BDE-B236-12317EE3413B}" v="2357" dt="2026-09-23T14:54:50.3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1FB38F-EB0F-7BF3-486D-31D6709592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56C482-2C21-DFDB-D2C5-D437A5C51E2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20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5E4916-5166-46B0-96BC-B75027A5C8AA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FBE3C5B-5571-437E-38BA-1288180DA8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1225550"/>
            <a:ext cx="5883275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FDE4AA9-AD41-AE11-EBB9-82FBD91D78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085" y="4719895"/>
            <a:ext cx="5440680" cy="3861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70D30-F4AC-9AAE-921A-8158F54861D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FC2CEC-ADB0-D73B-CB08-870C9DDF0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2241" y="9315495"/>
            <a:ext cx="2947035" cy="4920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9F139EC-BEAF-4E06-A707-158BA0479E2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11DCB-5237-9863-72E1-41BFC3956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0AEC1D0C-7884-6FF4-65A4-67CFCEE935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39D82CB9-7512-2FD5-4B33-E855CA7FB9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78E12989-5D5A-6FB2-B6D9-FC119B2E33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D2FADD-450D-43E7-B101-5FC24B48084B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663525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8F746F3C-187B-8078-0EE5-9204064DC1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8FDD952A-FE5E-468C-DB1C-BA3569A3AD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3EE83205-C15A-BEAC-5D72-C89B093B3F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D2FADD-450D-43E7-B101-5FC24B48084B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IE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A0B40D2F-A4A0-ACA3-7BE8-322A45CE8E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20875266-D054-F396-4077-E61B52A7A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DD03C20-FE39-AB49-0733-8D3D1EA730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IE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F043-7C77-3159-44EC-5E7D2CF9D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F844EB8D-F20C-6B40-3721-D473FE03C4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E10D0A71-1F91-A28F-1566-33764CDCE9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56783793-23C0-7B96-B93B-443E00571A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482895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36117-A2C3-9611-671B-2425B7E8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2A74EB2C-2A96-998A-A114-D2064B2CAF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6C6195A7-1772-C4B4-E7B9-3F860CFBD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862C7F75-B34E-BC3B-5414-E7E63622D4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700215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3AB6D-55EB-4F8B-A11B-1EE13217F070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012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25C5F-3BB9-E088-976D-F9A4DA87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E4B99937-1666-0DF9-EB77-778A1B274B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D9E1CA01-6321-7B91-3088-451E56C2D5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523296D-1974-6940-AA38-0162C5CD9D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11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F139EC-BEAF-4E06-A707-158BA0479E2A}" type="slidenum">
              <a:rPr lang="en-IE" smtClean="0"/>
              <a:pPr>
                <a:defRPr/>
              </a:pPr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465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25C5F-3BB9-E088-976D-F9A4DA87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E4B99937-1666-0DF9-EB77-778A1B274B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D9E1CA01-6321-7B91-3088-451E56C2D5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523296D-1974-6940-AA38-0162C5CD9D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11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67ED-2205-F935-F124-B86033E44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C6F34D75-05AB-5F32-96B6-54357A5218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00B1A68F-831F-0DB9-ADD0-44AE95D02D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4067EE40-A712-C600-53C5-C9ABEAAE1C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717000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6BFA24-76FC-4F20-B577-8F4652EA923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4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8EB79-9D73-C5CC-C6B9-960685F3C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EB15724-30F9-634B-DACD-C35AC1F1EC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B40AF18E-60DD-DB61-4229-8683748914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023A6DB-48C4-2185-44F2-7813DEEC4A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199023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7F160-5D53-6263-6BC7-30ABF8969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4179EE1F-2BD6-0A3F-7C53-65CE463E26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3CC4531B-85B4-3659-295A-046819EB7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C4E4C346-F3CB-FC19-9D64-1C2F856CC0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958415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8B24D-A532-8A63-37CE-15D972771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F9656A8E-D9E4-A62B-C8FD-3BAB09EEBC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6FF8FFA9-4340-85FA-1233-A1817C185F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F833A4F7-3510-111A-0CAA-94B53999B1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DC89449-6540-47A9-B87F-1CFC7F3D3B91}" type="slidenum">
              <a:rPr lang="en-IE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30194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F23FB-8D26-A9B6-DE86-9BECEA49E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3405-345B-4780-A51F-2232DDEECC05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5CB71-4B9A-740B-791E-DC7135779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740B-6C67-325A-0E74-64E165C9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59559-1D4A-43D9-B90E-EE51571C474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5508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EC168-A3BA-E8BD-25C8-55B560C4D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B3FE7-5E17-4643-B83C-1D8AC3E9540F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4602F-570D-5973-BEFE-C6173C12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66970-1D94-9D4C-A7F3-31F189A22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5514B-6051-45C8-9E7C-31FB63641C5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9512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6A2C9-0CA5-1425-C13F-723DE3E59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38803-5A57-4BAB-800A-D8C5FF16372D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EC42B-3EB9-4F5E-11F5-F4B5F7542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BDC2F-C5F0-7D99-7911-B3768FAFF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D6BE8-024E-40DD-896F-2BC512456C46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7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A7ECA6-DC96-62B1-2B5D-5D1E05E9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231ED-ECF2-48D8-8B0F-162F8723C87A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044CBF-EA0F-3D0C-8FD0-3B7685D2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87EE1-9952-1DDC-9C7D-05DB8D80C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3D61F-B838-4054-AFA5-865E4504E190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123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C8F5F1-6545-A86B-5858-CE0922831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3012B-3604-4149-ACE2-DC2440A1E69F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898CBC-8D55-96E7-75C1-FD184A477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FB9FF8-5ADC-A645-64D5-A50FA0EFE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4BC34-8A44-45C1-A42A-9E6D0BADDA6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179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5D07ED-64B9-8E21-B429-31E71594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57A8D-4C27-42E2-B188-DF4F56476B12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58EE5-14BB-D3EE-6CD9-2FF595332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7E619B-5C44-FF4D-5A54-EB0E7B36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10AC-E318-4818-A37C-4B56B716737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441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F76A29-F974-45F8-3636-2CDF735E3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FA4A9-B23A-47A5-825F-A69C0BE51B80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E39757-7857-0357-5613-8F931A06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06D969-0554-A012-A0E1-A15A4D7BA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C427B-1A28-48FC-921C-75D08C2287C5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199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852EE1-B721-B8E4-FE70-2FCC38CC0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95275-B166-4BF5-8B46-CB509E7B9E7D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D71957-C998-500B-3034-34425FAA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88ED72-95CC-0777-3C91-23611CE16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76BA-5723-46CB-85A3-1484A1A7C348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111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47DC35-04F9-97CA-434A-191FF8796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15B0A-695E-49CE-9520-45D67C5CE757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142E7-6314-C463-1C90-E48A4A61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1E7DB-7FB9-D9C9-43BF-DD972F5FD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64A47-ED25-4A4C-8FBC-FEDF2338573F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433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04B07-5849-08AE-8F18-0ED2C1DC5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1AFBF-C235-4275-A8CC-1F86FE568A3A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F8276-D2E4-8808-2976-052DF335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32A3D-98CD-BED3-7990-4D6A691A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279B3-0910-4026-8D6F-99DFB1AA63AB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7448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B104D-F3F2-5F9B-7287-347F062D5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6F288-BC9A-4E5D-A808-6B47952411B1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1C026-FF41-6662-A64F-03842E81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2F2C8-C9EF-6CF7-D0C4-815520A2E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FFC86-2A76-4951-850A-CDCD2274F03E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680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4261443-C4B4-98FB-8DB8-E321A3219B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9823F1D-A2DB-5385-E5B4-0DFE76A59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CB652-52EB-31DD-FB59-E1AF88B32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A5D4B2-9894-4835-BE1C-543921575F67}" type="datetimeFigureOut">
              <a:rPr lang="en-IE"/>
              <a:pPr>
                <a:defRPr/>
              </a:pPr>
              <a:t>28/09/2026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252FA-BBC6-E7D6-DAFC-2E16EE731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74CD2-8DE4-9DE7-858F-8A8834CC6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5FDA56-8B45-43EB-82B7-7652285A75E3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v.ie/plannin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BF80F-02F1-86B3-32BF-C044CD32B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9" name="Rectangle 18448">
            <a:extLst>
              <a:ext uri="{FF2B5EF4-FFF2-40B4-BE49-F238E27FC236}">
                <a16:creationId xmlns:a16="http://schemas.microsoft.com/office/drawing/2014/main" id="{074C6991-7433-D81E-1480-83471DB17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7A3102-9A9D-6DDA-B37C-19D01CDF98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86230" y="0"/>
            <a:ext cx="8802722" cy="3758074"/>
          </a:xfrm>
          <a:prstGeom prst="rect">
            <a:avLst/>
          </a:prstGeom>
        </p:spPr>
      </p:pic>
      <p:sp useBgFill="1">
        <p:nvSpPr>
          <p:cNvPr id="18451" name="Freeform: Shape 18450">
            <a:extLst>
              <a:ext uri="{FF2B5EF4-FFF2-40B4-BE49-F238E27FC236}">
                <a16:creationId xmlns:a16="http://schemas.microsoft.com/office/drawing/2014/main" id="{16C6EFC0-4FA0-C596-79DB-E009EA3C9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338" name="Title 1">
            <a:extLst>
              <a:ext uri="{FF2B5EF4-FFF2-40B4-BE49-F238E27FC236}">
                <a16:creationId xmlns:a16="http://schemas.microsoft.com/office/drawing/2014/main" id="{6405C3A8-35C7-1718-810C-0679FB8DF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85" y="3339761"/>
            <a:ext cx="11394008" cy="318051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altLang="en-US" b="1" dirty="0">
                <a:solidFill>
                  <a:schemeClr val="accent5">
                    <a:lumMod val="50000"/>
                  </a:schemeClr>
                </a:solidFill>
              </a:rPr>
              <a:t>Welcome</a:t>
            </a:r>
            <a:br>
              <a:rPr lang="en-US" altLang="en-US" sz="3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altLang="en-US" sz="3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altLang="en-US" sz="34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altLang="en-US" sz="20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Agent’s Day </a:t>
            </a:r>
            <a:br>
              <a:rPr lang="en-US" altLang="en-US" sz="20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altLang="en-US" sz="2000" b="1" kern="1200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September 2026</a:t>
            </a:r>
          </a:p>
        </p:txBody>
      </p:sp>
      <p:pic>
        <p:nvPicPr>
          <p:cNvPr id="18435" name="Picture 12" descr="Home | Wexford County Council Online Consultation Portal">
            <a:extLst>
              <a:ext uri="{FF2B5EF4-FFF2-40B4-BE49-F238E27FC236}">
                <a16:creationId xmlns:a16="http://schemas.microsoft.com/office/drawing/2014/main" id="{4234132C-86A4-63C8-18E5-5517A4670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2631" y="5719470"/>
            <a:ext cx="2165542" cy="96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98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9" name="Rectangle 18448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27591C-BCD9-F284-7B01-6D178243E5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86230" y="0"/>
            <a:ext cx="8802722" cy="3758074"/>
          </a:xfrm>
          <a:prstGeom prst="rect">
            <a:avLst/>
          </a:prstGeom>
        </p:spPr>
      </p:pic>
      <p:sp useBgFill="1">
        <p:nvSpPr>
          <p:cNvPr id="18451" name="Freeform: Shape 18450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338" name="Title 1">
            <a:extLst>
              <a:ext uri="{FF2B5EF4-FFF2-40B4-BE49-F238E27FC236}">
                <a16:creationId xmlns:a16="http://schemas.microsoft.com/office/drawing/2014/main" id="{326A80FC-5645-43F3-BE6D-F257DF655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85" y="3339761"/>
            <a:ext cx="11394008" cy="318051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ptos Display" panose="020B00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en-US" sz="3400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Overview of Key Planning Legislation Changes in 2026</a:t>
            </a:r>
            <a:br>
              <a:rPr lang="en-US" altLang="en-US" sz="3400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altLang="en-US" sz="3400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altLang="en-US" sz="3400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altLang="en-US" sz="2000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Agent’s Day </a:t>
            </a:r>
            <a:br>
              <a:rPr lang="en-US" altLang="en-US" sz="2000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altLang="en-US" sz="2000" b="1" kern="120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September 2026</a:t>
            </a:r>
          </a:p>
        </p:txBody>
      </p:sp>
      <p:pic>
        <p:nvPicPr>
          <p:cNvPr id="18435" name="Picture 12" descr="Home | Wexford County Council Online Consultation Portal">
            <a:extLst>
              <a:ext uri="{FF2B5EF4-FFF2-40B4-BE49-F238E27FC236}">
                <a16:creationId xmlns:a16="http://schemas.microsoft.com/office/drawing/2014/main" id="{429B22D5-B045-6AB8-5013-08903DEEB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2631" y="5719470"/>
            <a:ext cx="2165542" cy="96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433" name="Rectangle 14432">
            <a:extLst>
              <a:ext uri="{FF2B5EF4-FFF2-40B4-BE49-F238E27FC236}">
                <a16:creationId xmlns:a16="http://schemas.microsoft.com/office/drawing/2014/main" id="{50D1D739-EDC4-4BE6-A073-9B157E1F9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34" name="Freeform: Shape 14433">
            <a:extLst>
              <a:ext uri="{FF2B5EF4-FFF2-40B4-BE49-F238E27FC236}">
                <a16:creationId xmlns:a16="http://schemas.microsoft.com/office/drawing/2014/main" id="{6CDD35A4-E546-4AF3-A8B9-AC24C5C9F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852070 w 12192000"/>
              <a:gd name="connsiteY1" fmla="*/ 0 h 6858000"/>
              <a:gd name="connsiteX2" fmla="*/ 3878367 w 12192000"/>
              <a:gd name="connsiteY2" fmla="*/ 23504 h 6858000"/>
              <a:gd name="connsiteX3" fmla="*/ 3885324 w 12192000"/>
              <a:gd name="connsiteY3" fmla="*/ 84795 h 6858000"/>
              <a:gd name="connsiteX4" fmla="*/ 3820400 w 12192000"/>
              <a:gd name="connsiteY4" fmla="*/ 131127 h 6858000"/>
              <a:gd name="connsiteX5" fmla="*/ 3631811 w 12192000"/>
              <a:gd name="connsiteY5" fmla="*/ 219929 h 6858000"/>
              <a:gd name="connsiteX6" fmla="*/ 4327428 w 12192000"/>
              <a:gd name="connsiteY6" fmla="*/ 351201 h 6858000"/>
              <a:gd name="connsiteX7" fmla="*/ 4080099 w 12192000"/>
              <a:gd name="connsiteY7" fmla="*/ 432279 h 6858000"/>
              <a:gd name="connsiteX8" fmla="*/ 3823492 w 12192000"/>
              <a:gd name="connsiteY8" fmla="*/ 490194 h 6858000"/>
              <a:gd name="connsiteX9" fmla="*/ 3545246 w 12192000"/>
              <a:gd name="connsiteY9" fmla="*/ 532664 h 6858000"/>
              <a:gd name="connsiteX10" fmla="*/ 3291732 w 12192000"/>
              <a:gd name="connsiteY10" fmla="*/ 617605 h 6858000"/>
              <a:gd name="connsiteX11" fmla="*/ 3953340 w 12192000"/>
              <a:gd name="connsiteY11" fmla="*/ 652353 h 6858000"/>
              <a:gd name="connsiteX12" fmla="*/ 3610170 w 12192000"/>
              <a:gd name="connsiteY12" fmla="*/ 729572 h 6858000"/>
              <a:gd name="connsiteX13" fmla="*/ 3328832 w 12192000"/>
              <a:gd name="connsiteY13" fmla="*/ 829957 h 6858000"/>
              <a:gd name="connsiteX14" fmla="*/ 3130966 w 12192000"/>
              <a:gd name="connsiteY14" fmla="*/ 876288 h 6858000"/>
              <a:gd name="connsiteX15" fmla="*/ 2920736 w 12192000"/>
              <a:gd name="connsiteY15" fmla="*/ 887872 h 6858000"/>
              <a:gd name="connsiteX16" fmla="*/ 2871269 w 12192000"/>
              <a:gd name="connsiteY16" fmla="*/ 961228 h 6858000"/>
              <a:gd name="connsiteX17" fmla="*/ 2936195 w 12192000"/>
              <a:gd name="connsiteY17" fmla="*/ 1038448 h 6858000"/>
              <a:gd name="connsiteX18" fmla="*/ 3035126 w 12192000"/>
              <a:gd name="connsiteY18" fmla="*/ 1046168 h 6858000"/>
              <a:gd name="connsiteX19" fmla="*/ 3625627 w 12192000"/>
              <a:gd name="connsiteY19" fmla="*/ 1065474 h 6858000"/>
              <a:gd name="connsiteX20" fmla="*/ 1733551 w 12192000"/>
              <a:gd name="connsiteY20" fmla="*/ 1235355 h 6858000"/>
              <a:gd name="connsiteX21" fmla="*/ 1990156 w 12192000"/>
              <a:gd name="connsiteY21" fmla="*/ 1339602 h 6858000"/>
              <a:gd name="connsiteX22" fmla="*/ 2076722 w 12192000"/>
              <a:gd name="connsiteY22" fmla="*/ 1625311 h 6858000"/>
              <a:gd name="connsiteX23" fmla="*/ 2392067 w 12192000"/>
              <a:gd name="connsiteY23" fmla="*/ 1787470 h 6858000"/>
              <a:gd name="connsiteX24" fmla="*/ 2596115 w 12192000"/>
              <a:gd name="connsiteY24" fmla="*/ 1845385 h 6858000"/>
              <a:gd name="connsiteX25" fmla="*/ 3062950 w 12192000"/>
              <a:gd name="connsiteY25" fmla="*/ 1930326 h 6858000"/>
              <a:gd name="connsiteX26" fmla="*/ 3130966 w 12192000"/>
              <a:gd name="connsiteY26" fmla="*/ 2069319 h 6858000"/>
              <a:gd name="connsiteX27" fmla="*/ 3189708 w 12192000"/>
              <a:gd name="connsiteY27" fmla="*/ 2223754 h 6858000"/>
              <a:gd name="connsiteX28" fmla="*/ 3313373 w 12192000"/>
              <a:gd name="connsiteY28" fmla="*/ 2324141 h 6858000"/>
              <a:gd name="connsiteX29" fmla="*/ 2351877 w 12192000"/>
              <a:gd name="connsiteY29" fmla="*/ 2308697 h 6858000"/>
              <a:gd name="connsiteX30" fmla="*/ 3437038 w 12192000"/>
              <a:gd name="connsiteY30" fmla="*/ 2633017 h 6858000"/>
              <a:gd name="connsiteX31" fmla="*/ 3341198 w 12192000"/>
              <a:gd name="connsiteY31" fmla="*/ 2760427 h 6858000"/>
              <a:gd name="connsiteX32" fmla="*/ 3934791 w 12192000"/>
              <a:gd name="connsiteY32" fmla="*/ 2934169 h 6858000"/>
              <a:gd name="connsiteX33" fmla="*/ 3616352 w 12192000"/>
              <a:gd name="connsiteY33" fmla="*/ 2953473 h 6858000"/>
              <a:gd name="connsiteX34" fmla="*/ 5468240 w 12192000"/>
              <a:gd name="connsiteY34" fmla="*/ 3679329 h 6858000"/>
              <a:gd name="connsiteX35" fmla="*/ 8111582 w 12192000"/>
              <a:gd name="connsiteY35" fmla="*/ 4204418 h 6858000"/>
              <a:gd name="connsiteX36" fmla="*/ 9144186 w 12192000"/>
              <a:gd name="connsiteY36" fmla="*/ 4304802 h 6858000"/>
              <a:gd name="connsiteX37" fmla="*/ 10319004 w 12192000"/>
              <a:gd name="connsiteY37" fmla="*/ 4273915 h 6858000"/>
              <a:gd name="connsiteX38" fmla="*/ 12053408 w 12192000"/>
              <a:gd name="connsiteY38" fmla="*/ 3907125 h 6858000"/>
              <a:gd name="connsiteX39" fmla="*/ 12192000 w 12192000"/>
              <a:gd name="connsiteY39" fmla="*/ 3841157 h 6858000"/>
              <a:gd name="connsiteX40" fmla="*/ 12192000 w 12192000"/>
              <a:gd name="connsiteY40" fmla="*/ 6858000 h 6858000"/>
              <a:gd name="connsiteX41" fmla="*/ 0 w 12192000"/>
              <a:gd name="connsiteY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852070" y="0"/>
                </a:lnTo>
                <a:lnTo>
                  <a:pt x="3878367" y="23504"/>
                </a:lnTo>
                <a:cubicBezTo>
                  <a:pt x="3887642" y="39430"/>
                  <a:pt x="3891507" y="59700"/>
                  <a:pt x="3885324" y="84795"/>
                </a:cubicBezTo>
                <a:cubicBezTo>
                  <a:pt x="3876049" y="123406"/>
                  <a:pt x="3845133" y="123406"/>
                  <a:pt x="3820400" y="131127"/>
                </a:cubicBezTo>
                <a:cubicBezTo>
                  <a:pt x="3764751" y="154292"/>
                  <a:pt x="3696735" y="138849"/>
                  <a:pt x="3631811" y="219929"/>
                </a:cubicBezTo>
                <a:cubicBezTo>
                  <a:pt x="3879141" y="262399"/>
                  <a:pt x="4117198" y="181318"/>
                  <a:pt x="4327428" y="351201"/>
                </a:cubicBezTo>
                <a:cubicBezTo>
                  <a:pt x="4250138" y="436142"/>
                  <a:pt x="4163572" y="416836"/>
                  <a:pt x="4080099" y="432279"/>
                </a:cubicBezTo>
                <a:cubicBezTo>
                  <a:pt x="3993533" y="447725"/>
                  <a:pt x="3910058" y="474751"/>
                  <a:pt x="3823492" y="490194"/>
                </a:cubicBezTo>
                <a:cubicBezTo>
                  <a:pt x="3730743" y="509498"/>
                  <a:pt x="3637993" y="513360"/>
                  <a:pt x="3545246" y="532664"/>
                </a:cubicBezTo>
                <a:cubicBezTo>
                  <a:pt x="3467954" y="548109"/>
                  <a:pt x="3384480" y="521081"/>
                  <a:pt x="3291732" y="617605"/>
                </a:cubicBezTo>
                <a:cubicBezTo>
                  <a:pt x="3520513" y="687103"/>
                  <a:pt x="3727651" y="582857"/>
                  <a:pt x="3953340" y="652353"/>
                </a:cubicBezTo>
                <a:cubicBezTo>
                  <a:pt x="3820400" y="714129"/>
                  <a:pt x="3712194" y="694824"/>
                  <a:pt x="3610170" y="729572"/>
                </a:cubicBezTo>
                <a:cubicBezTo>
                  <a:pt x="3517420" y="764322"/>
                  <a:pt x="3406122" y="725712"/>
                  <a:pt x="3328832" y="829957"/>
                </a:cubicBezTo>
                <a:cubicBezTo>
                  <a:pt x="3270090" y="911035"/>
                  <a:pt x="3208258" y="922618"/>
                  <a:pt x="3130966" y="876288"/>
                </a:cubicBezTo>
                <a:cubicBezTo>
                  <a:pt x="3062950" y="833818"/>
                  <a:pt x="2988752" y="845400"/>
                  <a:pt x="2920736" y="887872"/>
                </a:cubicBezTo>
                <a:cubicBezTo>
                  <a:pt x="2896004" y="903315"/>
                  <a:pt x="2871269" y="922618"/>
                  <a:pt x="2871269" y="961228"/>
                </a:cubicBezTo>
                <a:cubicBezTo>
                  <a:pt x="2871269" y="1015283"/>
                  <a:pt x="2902186" y="1030726"/>
                  <a:pt x="2936195" y="1038448"/>
                </a:cubicBezTo>
                <a:cubicBezTo>
                  <a:pt x="2967111" y="1046168"/>
                  <a:pt x="3004210" y="1053891"/>
                  <a:pt x="3035126" y="1046168"/>
                </a:cubicBezTo>
                <a:cubicBezTo>
                  <a:pt x="3232990" y="1003700"/>
                  <a:pt x="3427764" y="1073194"/>
                  <a:pt x="3625627" y="1065474"/>
                </a:cubicBezTo>
                <a:cubicBezTo>
                  <a:pt x="3004210" y="1231494"/>
                  <a:pt x="2376610" y="1177441"/>
                  <a:pt x="1733551" y="1235355"/>
                </a:cubicBezTo>
                <a:cubicBezTo>
                  <a:pt x="1817025" y="1351183"/>
                  <a:pt x="1925232" y="1254661"/>
                  <a:pt x="1990156" y="1339602"/>
                </a:cubicBezTo>
                <a:cubicBezTo>
                  <a:pt x="1928323" y="1517205"/>
                  <a:pt x="1953057" y="1613728"/>
                  <a:pt x="2076722" y="1625311"/>
                </a:cubicBezTo>
                <a:cubicBezTo>
                  <a:pt x="2197295" y="1636894"/>
                  <a:pt x="2327143" y="1575118"/>
                  <a:pt x="2392067" y="1787470"/>
                </a:cubicBezTo>
                <a:cubicBezTo>
                  <a:pt x="2410617" y="1853106"/>
                  <a:pt x="2525008" y="1833802"/>
                  <a:pt x="2596115" y="1845385"/>
                </a:cubicBezTo>
                <a:cubicBezTo>
                  <a:pt x="2750696" y="1872411"/>
                  <a:pt x="2914554" y="1845385"/>
                  <a:pt x="3062950" y="1930326"/>
                </a:cubicBezTo>
                <a:cubicBezTo>
                  <a:pt x="3121692" y="1961213"/>
                  <a:pt x="3161883" y="1984378"/>
                  <a:pt x="3130966" y="2069319"/>
                </a:cubicBezTo>
                <a:cubicBezTo>
                  <a:pt x="3100050" y="2158121"/>
                  <a:pt x="3140242" y="2189008"/>
                  <a:pt x="3189708" y="2223754"/>
                </a:cubicBezTo>
                <a:cubicBezTo>
                  <a:pt x="3226808" y="2250784"/>
                  <a:pt x="3282457" y="2243060"/>
                  <a:pt x="3313373" y="2324141"/>
                </a:cubicBezTo>
                <a:cubicBezTo>
                  <a:pt x="2988752" y="2312558"/>
                  <a:pt x="2673405" y="2246923"/>
                  <a:pt x="2351877" y="2308697"/>
                </a:cubicBezTo>
                <a:cubicBezTo>
                  <a:pt x="2704323" y="2463134"/>
                  <a:pt x="3090776" y="2455412"/>
                  <a:pt x="3437038" y="2633017"/>
                </a:cubicBezTo>
                <a:cubicBezTo>
                  <a:pt x="3424671" y="2694791"/>
                  <a:pt x="3344289" y="2667764"/>
                  <a:pt x="3341198" y="2760427"/>
                </a:cubicBezTo>
                <a:cubicBezTo>
                  <a:pt x="3523603" y="2856951"/>
                  <a:pt x="3743110" y="2791314"/>
                  <a:pt x="3934791" y="2934169"/>
                </a:cubicBezTo>
                <a:cubicBezTo>
                  <a:pt x="3823492" y="2999805"/>
                  <a:pt x="3721469" y="2891699"/>
                  <a:pt x="3616352" y="2953473"/>
                </a:cubicBezTo>
                <a:cubicBezTo>
                  <a:pt x="3650361" y="3046136"/>
                  <a:pt x="5189993" y="3617555"/>
                  <a:pt x="5468240" y="3679329"/>
                </a:cubicBezTo>
                <a:cubicBezTo>
                  <a:pt x="6034007" y="3806740"/>
                  <a:pt x="7663296" y="4131059"/>
                  <a:pt x="8111582" y="4204418"/>
                </a:cubicBezTo>
                <a:cubicBezTo>
                  <a:pt x="8457844" y="4258470"/>
                  <a:pt x="8801016" y="4300942"/>
                  <a:pt x="9144186" y="4304802"/>
                </a:cubicBezTo>
                <a:cubicBezTo>
                  <a:pt x="9536822" y="4308663"/>
                  <a:pt x="9926368" y="4289359"/>
                  <a:pt x="10319004" y="4273915"/>
                </a:cubicBezTo>
                <a:cubicBezTo>
                  <a:pt x="10906415" y="4250750"/>
                  <a:pt x="11484549" y="4158087"/>
                  <a:pt x="12053408" y="3907125"/>
                </a:cubicBezTo>
                <a:lnTo>
                  <a:pt x="12192000" y="38411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712C50CA-277E-5E66-005F-7B30B4204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162095" y="5848122"/>
            <a:ext cx="2029905" cy="100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1130B7-3FD3-8691-71B7-021D7F442984}"/>
              </a:ext>
            </a:extLst>
          </p:cNvPr>
          <p:cNvSpPr txBox="1"/>
          <p:nvPr/>
        </p:nvSpPr>
        <p:spPr>
          <a:xfrm>
            <a:off x="1053194" y="1041917"/>
            <a:ext cx="92338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5">
                    <a:lumMod val="50000"/>
                  </a:schemeClr>
                </a:solidFill>
              </a:rPr>
              <a:t>Agenda</a:t>
            </a:r>
          </a:p>
          <a:p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Welcome Address - Eddie Taaffe, Chief Executive </a:t>
            </a:r>
          </a:p>
          <a:p>
            <a:pPr marL="342900" indent="-342900">
              <a:buAutoNum type="arabicPeriod"/>
            </a:pPr>
            <a:endParaRPr lang="en-GB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Planning &amp; Development Regulations, 2001 Update (Latest Exemptions) – Aisling Kelly, Senior Executive Planner</a:t>
            </a:r>
          </a:p>
          <a:p>
            <a:pPr marL="342900" indent="-342900">
              <a:buFontTx/>
              <a:buAutoNum type="arabicPeriod"/>
            </a:pPr>
            <a:endParaRPr lang="en-GB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Zoning Variation Update – Deirdre Kirwan, Senior Planner </a:t>
            </a:r>
          </a:p>
          <a:p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4.   Summary of Upcoming Planning Changes – Diarmuid Houston, Senior Planner and   James Lavin, Senior Executive Planner </a:t>
            </a:r>
          </a:p>
          <a:p>
            <a:r>
              <a:rPr lang="en-GB" sz="1600" dirty="0">
                <a:solidFill>
                  <a:schemeClr val="accent5">
                    <a:lumMod val="50000"/>
                  </a:schemeClr>
                </a:solidFill>
              </a:rPr>
              <a:t>             -   Planning &amp; Development Regulations, 2026 </a:t>
            </a:r>
          </a:p>
          <a:p>
            <a:r>
              <a:rPr lang="en-GB" sz="1600" dirty="0">
                <a:solidFill>
                  <a:schemeClr val="accent5">
                    <a:lumMod val="50000"/>
                  </a:schemeClr>
                </a:solidFill>
              </a:rPr>
              <a:t>             -   Sustainable Rural and Gaeltacht Housing, Draft National Planning Statement</a:t>
            </a:r>
          </a:p>
          <a:p>
            <a:endParaRPr lang="en-GB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6.     Q&amp; A Session</a:t>
            </a:r>
          </a:p>
          <a:p>
            <a:endParaRPr lang="en-GB" sz="16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sz="1600" b="1" dirty="0">
                <a:solidFill>
                  <a:schemeClr val="accent5">
                    <a:lumMod val="50000"/>
                  </a:schemeClr>
                </a:solidFill>
              </a:rPr>
              <a:t>7.    Closing Remarks – Elizabeth Hore, Director of Services </a:t>
            </a:r>
            <a:endParaRPr lang="en-GB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875195-4412-D6C9-5B0B-555967A6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472" name="Rectangle 14471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AAE0A-6630-FE02-4A95-EDC652FD1D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256E6A8C-8DF4-8DEB-039C-BA9BD38D7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31510" y="5948313"/>
            <a:ext cx="1828515" cy="90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1BA56-8ABD-6E48-083C-C0152B5E4F89}"/>
              </a:ext>
            </a:extLst>
          </p:cNvPr>
          <p:cNvSpPr txBox="1"/>
          <p:nvPr/>
        </p:nvSpPr>
        <p:spPr>
          <a:xfrm>
            <a:off x="6138956" y="218138"/>
            <a:ext cx="609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chemeClr val="accent5">
                    <a:lumMod val="50000"/>
                  </a:schemeClr>
                </a:solidFill>
              </a:rPr>
              <a:t>1.Welcome – Eddie Taaffe, Chief Executive, WCC</a:t>
            </a:r>
            <a:endParaRPr lang="en-GB" sz="3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C836DE-1F37-4907-C64E-ED4D6EBC811B}"/>
              </a:ext>
            </a:extLst>
          </p:cNvPr>
          <p:cNvSpPr txBox="1"/>
          <p:nvPr/>
        </p:nvSpPr>
        <p:spPr>
          <a:xfrm>
            <a:off x="6145813" y="1783582"/>
            <a:ext cx="49848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Planning and Development Act 2024</a:t>
            </a:r>
          </a:p>
          <a:p>
            <a:endParaRPr lang="en-GB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Signed by President on the 17 October 2024, the second largest piece of legislation in the history of the State and the cornerstone of the Planning System.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Commenced on a phased basis to ensure smooth transition from existing to new legislation.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Culmination of 18-month review and extensive Oireachtas scrutiny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0212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BBC2F7-7AC2-6DE7-0467-7C1D6318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439" name="Rectangle 1443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3626EB-158B-D61C-A0E8-07422728B7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453" b="8492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4441" name="Rectangle 1444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DEFFB527-3043-5E0C-0370-7F3DF07C5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31510" y="5948313"/>
            <a:ext cx="1828515" cy="90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62F82A-0E72-EF9F-C1B1-C5C1C497B1E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4915"/>
            <a:ext cx="6279424" cy="15180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826EE-EA84-78F5-80CD-CBD0E931447A}"/>
              </a:ext>
            </a:extLst>
          </p:cNvPr>
          <p:cNvSpPr txBox="1"/>
          <p:nvPr/>
        </p:nvSpPr>
        <p:spPr>
          <a:xfrm>
            <a:off x="458964" y="2155055"/>
            <a:ext cx="45428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Planning and Development Act 2024 -</a:t>
            </a:r>
            <a:br>
              <a:rPr lang="en-GB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b="1" dirty="0">
                <a:solidFill>
                  <a:schemeClr val="accent5">
                    <a:lumMod val="50000"/>
                  </a:schemeClr>
                </a:solidFill>
              </a:rPr>
              <a:t>Intention of the Oireachtas is to provide clarity, consistency and certainty in the Planning system: </a:t>
            </a:r>
          </a:p>
          <a:p>
            <a:br>
              <a:rPr lang="en-GB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1) Policy clarity from the outset of the process, in a consistent manner and that is enabled to make timely decisions;</a:t>
            </a:r>
          </a:p>
          <a:p>
            <a:br>
              <a:rPr lang="en-GB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2) That operates to balance the common good with the right of others.</a:t>
            </a:r>
          </a:p>
        </p:txBody>
      </p:sp>
    </p:spTree>
    <p:extLst>
      <p:ext uri="{BB962C8B-B14F-4D97-AF65-F5344CB8AC3E}">
        <p14:creationId xmlns:p14="http://schemas.microsoft.com/office/powerpoint/2010/main" val="3423303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8DCD3FD4-56A1-53D5-97BA-98A9E1994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Freeform: Shape 15">
            <a:extLst>
              <a:ext uri="{FF2B5EF4-FFF2-40B4-BE49-F238E27FC236}">
                <a16:creationId xmlns:a16="http://schemas.microsoft.com/office/drawing/2014/main" id="{490565A9-3FEA-A1FC-BA47-EFC2A85EF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1766179" cy="20618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68629"/>
              <a:gd name="f7" fmla="val 1978172"/>
              <a:gd name="f8" fmla="val 10733254"/>
              <a:gd name="f9" fmla="val 31439"/>
              <a:gd name="f10" fmla="val 10727085"/>
              <a:gd name="f11" fmla="val 37910"/>
              <a:gd name="f12" fmla="val 10712973"/>
              <a:gd name="f13" fmla="val 56080"/>
              <a:gd name="f14" fmla="val 10699457"/>
              <a:gd name="f15" fmla="val 78430"/>
              <a:gd name="f16" fmla="val 10675953"/>
              <a:gd name="f17" fmla="val 68623"/>
              <a:gd name="f18" fmla="val 10685972"/>
              <a:gd name="f19" fmla="val 89202"/>
              <a:gd name="f20" fmla="val 10641629"/>
              <a:gd name="f21" fmla="val 69781"/>
              <a:gd name="f22" fmla="val 10637091"/>
              <a:gd name="f23" fmla="val 90361"/>
              <a:gd name="f24" fmla="val 10635214"/>
              <a:gd name="f25" fmla="val 107005"/>
              <a:gd name="f26" fmla="val 10621323"/>
              <a:gd name="f27" fmla="val 104993"/>
              <a:gd name="f28" fmla="val 10610971"/>
              <a:gd name="f29" fmla="val 110764"/>
              <a:gd name="f30" fmla="val 10603980"/>
              <a:gd name="f31" fmla="val 127568"/>
              <a:gd name="f32" fmla="val 10551417"/>
              <a:gd name="f33" fmla="val 141180"/>
              <a:gd name="f34" fmla="val 10532872"/>
              <a:gd name="f35" fmla="val 138028"/>
              <a:gd name="f36" fmla="val 10480300"/>
              <a:gd name="f37" fmla="val 119072"/>
              <a:gd name="f38" fmla="val 10440532"/>
              <a:gd name="f39" fmla="val 186296"/>
              <a:gd name="f40" fmla="val 10398558"/>
              <a:gd name="f41" fmla="val 172911"/>
              <a:gd name="f42" fmla="val 10387708"/>
              <a:gd name="f43" fmla="val 174114"/>
              <a:gd name="f44" fmla="val 10378792"/>
              <a:gd name="f45" fmla="val 177646"/>
              <a:gd name="f46" fmla="val 10371128"/>
              <a:gd name="f47" fmla="val 182609"/>
              <a:gd name="f48" fmla="val 10352178"/>
              <a:gd name="f49" fmla="val 199976"/>
              <a:gd name="f50" fmla="val 10351815"/>
              <a:gd name="f51" fmla="val 211879"/>
              <a:gd name="f52" fmla="val 10337471"/>
              <a:gd name="f53" fmla="val 218661"/>
              <a:gd name="f54" fmla="val 10334625"/>
              <a:gd name="f55" fmla="val 222351"/>
              <a:gd name="f56" fmla="val 10321108"/>
              <a:gd name="f57" fmla="val 225227"/>
              <a:gd name="f58" fmla="val 10278615"/>
              <a:gd name="f59" fmla="val 228401"/>
              <a:gd name="f60" fmla="val 10256365"/>
              <a:gd name="f61" fmla="val 235917"/>
              <a:gd name="f62" fmla="val 10218136"/>
              <a:gd name="f63" fmla="val 258033"/>
              <a:gd name="f64" fmla="val 10224552"/>
              <a:gd name="f65" fmla="val 209685"/>
              <a:gd name="f66" fmla="val 10201127"/>
              <a:gd name="f67" fmla="val 267448"/>
              <a:gd name="f68" fmla="val 10121320"/>
              <a:gd name="f69" fmla="val 273476"/>
              <a:gd name="f70" fmla="val 10040763"/>
              <a:gd name="f71" fmla="val 345580"/>
              <a:gd name="f72" fmla="val 9961218"/>
              <a:gd name="f73" fmla="val 326720"/>
              <a:gd name="f74" fmla="val 9980173"/>
              <a:gd name="f75" fmla="val 341621"/>
              <a:gd name="f76" fmla="val 9883038"/>
              <a:gd name="f77" fmla="val 318484"/>
              <a:gd name="f78" fmla="val 9859715"/>
              <a:gd name="f79" fmla="val 355698"/>
              <a:gd name="f80" fmla="val 9812822"/>
              <a:gd name="f81" fmla="val 367758"/>
              <a:gd name="f82" fmla="val 9752089"/>
              <a:gd name="f83" fmla="val 383830"/>
              <a:gd name="f84" fmla="val 9679867"/>
              <a:gd name="f85" fmla="val 399081"/>
              <a:gd name="f86" fmla="val 9618357"/>
              <a:gd name="f87" fmla="val 415668"/>
              <a:gd name="f88" fmla="val 9525492"/>
              <a:gd name="f89" fmla="val 446315"/>
              <a:gd name="f90" fmla="val 9490654"/>
              <a:gd name="f91" fmla="val 455225"/>
              <a:gd name="f92" fmla="val 9470837"/>
              <a:gd name="f93" fmla="val 452539"/>
              <a:gd name="f94" fmla="val 9469082"/>
              <a:gd name="f95" fmla="val 454891"/>
              <a:gd name="f96" fmla="val 9460057"/>
              <a:gd name="f97" fmla="val 461184"/>
              <a:gd name="f98" fmla="val 9453495"/>
              <a:gd name="f99" fmla="val 461729"/>
              <a:gd name="f100" fmla="val 9448038"/>
              <a:gd name="f101" fmla="val 459733"/>
              <a:gd name="f102" fmla="val 9396821"/>
              <a:gd name="f103" fmla="val 455795"/>
              <a:gd name="f104" fmla="val 9392197"/>
              <a:gd name="f105" fmla="val 459796"/>
              <a:gd name="f106" fmla="val 9347994"/>
              <a:gd name="f107" fmla="val 464462"/>
              <a:gd name="f108" fmla="val 9347959"/>
              <a:gd name="f109" fmla="val 465155"/>
              <a:gd name="f110" fmla="val 9347925"/>
              <a:gd name="f111" fmla="val 465846"/>
              <a:gd name="f112" fmla="val 9347889"/>
              <a:gd name="f113" fmla="val 466539"/>
              <a:gd name="f114" fmla="val 9346648"/>
              <a:gd name="f115" fmla="val 471307"/>
              <a:gd name="f116" fmla="val 9343831"/>
              <a:gd name="f117" fmla="val 475025"/>
              <a:gd name="f118" fmla="val 9337639"/>
              <a:gd name="f119" fmla="val 476654"/>
              <a:gd name="f120" fmla="val 9354547"/>
              <a:gd name="f121" fmla="val 503661"/>
              <a:gd name="f122" fmla="val 9307720"/>
              <a:gd name="f123" fmla="val 510631"/>
              <a:gd name="f124" fmla="val 9287964"/>
              <a:gd name="f125" fmla="val 513052"/>
              <a:gd name="f126" fmla="val 9269905"/>
              <a:gd name="f127" fmla="val 526173"/>
              <a:gd name="f128" fmla="val 9245386"/>
              <a:gd name="f129" fmla="val 544358"/>
              <a:gd name="f130" fmla="val 9229283"/>
              <a:gd name="f131" fmla="val 555377"/>
              <a:gd name="f132" fmla="val 9220274"/>
              <a:gd name="f133" fmla="val 557502"/>
              <a:gd name="f134" fmla="val 9220250"/>
              <a:gd name="f135" fmla="val 557668"/>
              <a:gd name="f136" fmla="val 9220226"/>
              <a:gd name="f137" fmla="val 557835"/>
              <a:gd name="f138" fmla="val 9220202"/>
              <a:gd name="f139" fmla="val 558001"/>
              <a:gd name="f140" fmla="val 9218468"/>
              <a:gd name="f141" fmla="val 559434"/>
              <a:gd name="f142" fmla="val 9215591"/>
              <a:gd name="f143" fmla="val 560497"/>
              <a:gd name="f144" fmla="val 9210908"/>
              <a:gd name="f145" fmla="val 561147"/>
              <a:gd name="f146" fmla="val 9186374"/>
              <a:gd name="f147" fmla="val 565502"/>
              <a:gd name="f148" fmla="val 9181058"/>
              <a:gd name="f149" fmla="val 569943"/>
              <a:gd name="f150" fmla="val 9167549"/>
              <a:gd name="f151" fmla="val 584727"/>
              <a:gd name="f152" fmla="val 9149110"/>
              <a:gd name="f153" fmla="val 598906"/>
              <a:gd name="f154" fmla="val 9133575"/>
              <a:gd name="f155" fmla="val 594395"/>
              <a:gd name="f156" fmla="val 9087390"/>
              <a:gd name="f157" fmla="val 636567"/>
              <a:gd name="f158" fmla="val 9078556"/>
              <a:gd name="f159" fmla="val 644039"/>
              <a:gd name="f160" fmla="val 8996399"/>
              <a:gd name="f161" fmla="val 690055"/>
              <a:gd name="f162" fmla="val 8913147"/>
              <a:gd name="f163" fmla="val 777045"/>
              <a:gd name="f164" fmla="val 8867993"/>
              <a:gd name="f165" fmla="val 772591"/>
              <a:gd name="f166" fmla="val 8803791"/>
              <a:gd name="f167" fmla="val 813860"/>
              <a:gd name="f168" fmla="val 8745270"/>
              <a:gd name="f169" fmla="val 819906"/>
              <a:gd name="f170" fmla="val 8690049"/>
              <a:gd name="f171" fmla="val 823612"/>
              <a:gd name="f172" fmla="val 8636202"/>
              <a:gd name="f173" fmla="val 848463"/>
              <a:gd name="f174" fmla="val 8594799"/>
              <a:gd name="f175" fmla="val 860014"/>
              <a:gd name="f176" fmla="val 8568613"/>
              <a:gd name="f177" fmla="val 864779"/>
              <a:gd name="f178" fmla="val 8555372"/>
              <a:gd name="f179" fmla="val 883171"/>
              <a:gd name="f180" fmla="val 8507229"/>
              <a:gd name="f181" fmla="val 901665"/>
              <a:gd name="f182" fmla="val 8428473"/>
              <a:gd name="f183" fmla="val 927985"/>
              <a:gd name="f184" fmla="val 8428287"/>
              <a:gd name="f185" fmla="val 929817"/>
              <a:gd name="f186" fmla="val 8428100"/>
              <a:gd name="f187" fmla="val 931648"/>
              <a:gd name="f188" fmla="val 8427914"/>
              <a:gd name="f189" fmla="val 933480"/>
              <a:gd name="f190" fmla="val 8420327"/>
              <a:gd name="f191" fmla="val 941984"/>
              <a:gd name="f192" fmla="val 8394729"/>
              <a:gd name="f193" fmla="val 948347"/>
              <a:gd name="f194" fmla="val 8380548"/>
              <a:gd name="f195" fmla="val 987916"/>
              <a:gd name="f196" fmla="val 8375330"/>
              <a:gd name="f197" fmla="val 965444"/>
              <a:gd name="f198" fmla="val 8372375"/>
              <a:gd name="f199" fmla="val 964202"/>
              <a:gd name="f200" fmla="val 8344433"/>
              <a:gd name="f201" fmla="val 977378"/>
              <a:gd name="f202" fmla="val 8340796"/>
              <a:gd name="f203" fmla="val 980522"/>
              <a:gd name="f204" fmla="val 8328292"/>
              <a:gd name="f205" fmla="val 982128"/>
              <a:gd name="f206" fmla="val 8319237"/>
              <a:gd name="f207" fmla="val 991089"/>
              <a:gd name="f208" fmla="val 8304438"/>
              <a:gd name="f209" fmla="val 996739"/>
              <a:gd name="f210" fmla="val 8297193"/>
              <a:gd name="f211" fmla="val 1005683"/>
              <a:gd name="f212" fmla="val 8289328"/>
              <a:gd name="f213" fmla="val 1014568"/>
              <a:gd name="f214" fmla="val 8280929"/>
              <a:gd name="f215" fmla="val 1023089"/>
              <a:gd name="f216" fmla="val 8275760"/>
              <a:gd name="f217" fmla="val 1027772"/>
              <a:gd name="f218" fmla="val 8275478"/>
              <a:gd name="f219" fmla="val 1027605"/>
              <a:gd name="f220" fmla="val 8273970"/>
              <a:gd name="f221" fmla="val 1028076"/>
              <a:gd name="f222" fmla="val 8251461"/>
              <a:gd name="f223" fmla="val 1029408"/>
              <a:gd name="f224" fmla="val 8249003"/>
              <a:gd name="f225" fmla="val 1032033"/>
              <a:gd name="f226" fmla="val 8203836"/>
              <a:gd name="f227" fmla="val 1037347"/>
              <a:gd name="f228" fmla="val 8172789"/>
              <a:gd name="f229" fmla="val 1049890"/>
              <a:gd name="f230" fmla="val 8148166"/>
              <a:gd name="f231" fmla="val 1034625"/>
              <a:gd name="f232" fmla="val 8122936"/>
              <a:gd name="f233" fmla="val 1063113"/>
              <a:gd name="f234" fmla="val 8093850"/>
              <a:gd name="f235" fmla="val 1074757"/>
              <a:gd name="f236" fmla="val 8066781"/>
              <a:gd name="f237" fmla="val 1075350"/>
              <a:gd name="f238" fmla="val 8043658"/>
              <a:gd name="f239" fmla="val 1092746"/>
              <a:gd name="f240" fmla="val 8032157"/>
              <a:gd name="f241" fmla="val 1089174"/>
              <a:gd name="f242" fmla="val 8022145"/>
              <a:gd name="f243" fmla="val 1089998"/>
              <a:gd name="f244" fmla="val 8015351"/>
              <a:gd name="f245" fmla="val 1105478"/>
              <a:gd name="f246" fmla="val 7987544"/>
              <a:gd name="f247" fmla="val 1113006"/>
              <a:gd name="f248" fmla="val 7977708"/>
              <a:gd name="f249" fmla="val 1099152"/>
              <a:gd name="f250" fmla="val 7963145"/>
              <a:gd name="f251" fmla="val 1119346"/>
              <a:gd name="f252" fmla="val 7942622"/>
              <a:gd name="f253" fmla="val 1098880"/>
              <a:gd name="f254" fmla="val 7943760"/>
              <a:gd name="f255" fmla="val 1109516"/>
              <a:gd name="f256" fmla="val 7938145"/>
              <a:gd name="f257" fmla="val 1120225"/>
              <a:gd name="f258" fmla="val 7937238"/>
              <a:gd name="f259" fmla="val 1121204"/>
              <a:gd name="f260" fmla="val 7934398"/>
              <a:gd name="f261" fmla="val 1118240"/>
              <a:gd name="f262" fmla="val 7918248"/>
              <a:gd name="f263" fmla="val 1124371"/>
              <a:gd name="f264" fmla="val 7914119"/>
              <a:gd name="f265" fmla="val 1127653"/>
              <a:gd name="f266" fmla="val 7911201"/>
              <a:gd name="f267" fmla="val 1129547"/>
              <a:gd name="f268" fmla="val 7909169"/>
              <a:gd name="f269" fmla="val 1130331"/>
              <a:gd name="f270" fmla="val 7907658"/>
              <a:gd name="f271" fmla="val 1130350"/>
              <a:gd name="f272" fmla="val 7907434"/>
              <a:gd name="f273" fmla="val 1130103"/>
              <a:gd name="f274" fmla="val 7901508"/>
              <a:gd name="f275" fmla="val 1133245"/>
              <a:gd name="f276" fmla="val 7891644"/>
              <a:gd name="f277" fmla="val 1139271"/>
              <a:gd name="f278" fmla="val 7882185"/>
              <a:gd name="f279" fmla="val 1145815"/>
              <a:gd name="f280" fmla="val 7873287"/>
              <a:gd name="f281" fmla="val 1152609"/>
              <a:gd name="f282" fmla="val 7864672"/>
              <a:gd name="f283" fmla="val 1141906"/>
              <a:gd name="f284" fmla="val 7845199"/>
              <a:gd name="f285" fmla="val 1159242"/>
              <a:gd name="f286" fmla="val 7834833"/>
              <a:gd name="f287" fmla="val 1153868"/>
              <a:gd name="f288" fmla="val 7828661"/>
              <a:gd name="f289" fmla="val 1139994"/>
              <a:gd name="f290" fmla="val 7823966"/>
              <a:gd name="f291" fmla="val 1143178"/>
              <a:gd name="f292" fmla="val 7815078"/>
              <a:gd name="f293" fmla="val 1151776"/>
              <a:gd name="f294" fmla="val 7813692"/>
              <a:gd name="f295" fmla="val 1152943"/>
              <a:gd name="f296" fmla="val 7812687"/>
              <a:gd name="f297" fmla="val 1153116"/>
              <a:gd name="f298" fmla="val 7812026"/>
              <a:gd name="f299" fmla="val 1151522"/>
              <a:gd name="f300" fmla="val 7806555"/>
              <a:gd name="f301" fmla="val 1153054"/>
              <a:gd name="f302" fmla="val 7788673"/>
              <a:gd name="f303" fmla="val 1159989"/>
              <a:gd name="f304" fmla="val 7782249"/>
              <a:gd name="f305" fmla="val 1160970"/>
              <a:gd name="f306" fmla="val 7773476"/>
              <a:gd name="f307" fmla="val 1157414"/>
              <a:gd name="f308" fmla="val 7769600"/>
              <a:gd name="f309" fmla="val 1157365"/>
              <a:gd name="f310" fmla="val 7752631"/>
              <a:gd name="f311" fmla="val 1172815"/>
              <a:gd name="f312" fmla="val 7739392"/>
              <a:gd name="f313" fmla="val 1192062"/>
              <a:gd name="f314" fmla="val 7677677"/>
              <a:gd name="f315" fmla="val 1216394"/>
              <a:gd name="f316" fmla="val 7586920"/>
              <a:gd name="f317" fmla="val 1261888"/>
              <a:gd name="f318" fmla="val 7556723"/>
              <a:gd name="f319" fmla="val 1298911"/>
              <a:gd name="f320" fmla="val 7489187"/>
              <a:gd name="f321" fmla="val 1284518"/>
              <a:gd name="f322" fmla="val 7486100"/>
              <a:gd name="f323" fmla="val 1292563"/>
              <a:gd name="f324" fmla="val 7454875"/>
              <a:gd name="f325" fmla="val 1308356"/>
              <a:gd name="f326" fmla="val 7453335"/>
              <a:gd name="f327" fmla="val 1326361"/>
              <a:gd name="f328" fmla="val 7411323"/>
              <a:gd name="f329" fmla="val 1340732"/>
              <a:gd name="f330" fmla="val 7372519"/>
              <a:gd name="f331" fmla="val 1390006"/>
              <a:gd name="f332" fmla="val 7288617"/>
              <a:gd name="f333" fmla="val 1403664"/>
              <a:gd name="f334" fmla="val 7240698"/>
              <a:gd name="f335" fmla="val 1438832"/>
              <a:gd name="f336" fmla="val 7206467"/>
              <a:gd name="f337" fmla="val 1417136"/>
              <a:gd name="f338" fmla="val 7227555"/>
              <a:gd name="f339" fmla="val 1441678"/>
              <a:gd name="f340" fmla="val 7197675"/>
              <a:gd name="f341" fmla="val 1447530"/>
              <a:gd name="f342" fmla="val 7211601"/>
              <a:gd name="f343" fmla="val 1474927"/>
              <a:gd name="f344" fmla="val 7159483"/>
              <a:gd name="f345" fmla="val 1444981"/>
              <a:gd name="f346" fmla="val 7164788"/>
              <a:gd name="f347" fmla="val 1480293"/>
              <a:gd name="f348" fmla="val 7159184"/>
              <a:gd name="f349" fmla="val 1480240"/>
              <a:gd name="f350" fmla="val 7153584"/>
              <a:gd name="f351" fmla="val 1479075"/>
              <a:gd name="f352" fmla="val 7147929"/>
              <a:gd name="f353" fmla="val 1477641"/>
              <a:gd name="f354" fmla="val 7144965"/>
              <a:gd name="f355" fmla="val 1476908"/>
              <a:gd name="f356" fmla="val 7134299"/>
              <a:gd name="f357" fmla="val 1479969"/>
              <a:gd name="f358" fmla="val 7129809"/>
              <a:gd name="f359" fmla="val 1473339"/>
              <a:gd name="f360" fmla="val 7112688"/>
              <a:gd name="f361" fmla="val 1472575"/>
              <a:gd name="f362" fmla="val 7106506"/>
              <a:gd name="f363" fmla="val 1473449"/>
              <a:gd name="f364" fmla="val 7100123"/>
              <a:gd name="f365" fmla="val 1475741"/>
              <a:gd name="f366" fmla="val 7093470"/>
              <a:gd name="f367" fmla="val 1480300"/>
              <a:gd name="f368" fmla="val 7079039"/>
              <a:gd name="f369" fmla="val 1501274"/>
              <a:gd name="f370" fmla="val 7048991"/>
              <a:gd name="f371" fmla="val 1495718"/>
              <a:gd name="f372" fmla="val 7025034"/>
              <a:gd name="f373" fmla="val 1506934"/>
              <a:gd name="f374" fmla="val 7014783"/>
              <a:gd name="f375" fmla="val 1515868"/>
              <a:gd name="f376" fmla="val 6979706"/>
              <a:gd name="f377" fmla="val 1523511"/>
              <a:gd name="f378" fmla="val 6977890"/>
              <a:gd name="f379" fmla="val 1525793"/>
              <a:gd name="f380" fmla="val 6971996"/>
              <a:gd name="f381" fmla="val 1527914"/>
              <a:gd name="f382" fmla="val 6959488"/>
              <a:gd name="f383" fmla="val 1529941"/>
              <a:gd name="f384" fmla="val 6944339"/>
              <a:gd name="f385" fmla="val 1536237"/>
              <a:gd name="f386" fmla="val 6886996"/>
              <a:gd name="f387" fmla="val 1563569"/>
              <a:gd name="f388" fmla="val 6874510"/>
              <a:gd name="f389" fmla="val 1558469"/>
              <a:gd name="f390" fmla="val 6871943"/>
              <a:gd name="f391" fmla="val 1554651"/>
              <a:gd name="f392" fmla="val 6856174"/>
              <a:gd name="f393" fmla="val 1562024"/>
              <a:gd name="f394" fmla="val 6842321"/>
              <a:gd name="f395" fmla="val 1560554"/>
              <a:gd name="f396" fmla="val 6832713"/>
              <a:gd name="f397" fmla="val 1569357"/>
              <a:gd name="f398" fmla="val 6816351"/>
              <a:gd name="f399" fmla="val 1571495"/>
              <a:gd name="f400" fmla="val 6810216"/>
              <a:gd name="f401" fmla="val 1571510"/>
              <a:gd name="f402" fmla="val 6803310"/>
              <a:gd name="f403" fmla="val 1571324"/>
              <a:gd name="f404" fmla="val 6795800"/>
              <a:gd name="f405" fmla="val 1572010"/>
              <a:gd name="f406" fmla="val 6777546"/>
              <a:gd name="f407" fmla="val 1568661"/>
              <a:gd name="f408" fmla="val 6751528"/>
              <a:gd name="f409" fmla="val 1574143"/>
              <a:gd name="f410" fmla="val 6731455"/>
              <a:gd name="f411" fmla="val 1578562"/>
              <a:gd name="f412" fmla="val 6712054"/>
              <a:gd name="f413" fmla="val 1582098"/>
              <a:gd name="f414" fmla="val 6691966"/>
              <a:gd name="f415" fmla="val 1582255"/>
              <a:gd name="f416" fmla="val 6677921"/>
              <a:gd name="f417" fmla="val 1590738"/>
              <a:gd name="f418" fmla="val 6663787"/>
              <a:gd name="f419" fmla="val 1595441"/>
              <a:gd name="f420" fmla="val 6646941"/>
              <a:gd name="f421" fmla="val 1588471"/>
              <a:gd name="f422" fmla="val 6605135"/>
              <a:gd name="f423" fmla="val 1597971"/>
              <a:gd name="f424" fmla="val 6598373"/>
              <a:gd name="f425" fmla="val 1612583"/>
              <a:gd name="f426" fmla="val 6568576"/>
              <a:gd name="f427" fmla="val 1606488"/>
              <a:gd name="f428" fmla="val 6562510"/>
              <a:gd name="f429" fmla="val 1614734"/>
              <a:gd name="f430" fmla="val 6558067"/>
              <a:gd name="f431" fmla="val 1619360"/>
              <a:gd name="f432" fmla="val 6554358"/>
              <a:gd name="f433" fmla="val 1621701"/>
              <a:gd name="f434" fmla="val 6543227"/>
              <a:gd name="f435" fmla="val 1628727"/>
              <a:gd name="f436" fmla="val 6538724"/>
              <a:gd name="f437" fmla="val 1615196"/>
              <a:gd name="f438" fmla="val 6516968"/>
              <a:gd name="f439" fmla="val 1617195"/>
              <a:gd name="f440" fmla="val 6493173"/>
              <a:gd name="f441" fmla="val 1617368"/>
              <a:gd name="f442" fmla="val 6528193"/>
              <a:gd name="f443" fmla="val 1598652"/>
              <a:gd name="f444" fmla="val 6506479"/>
              <a:gd name="f445" fmla="val 1602227"/>
              <a:gd name="f446" fmla="val 6486674"/>
              <a:gd name="f447" fmla="val 1613929"/>
              <a:gd name="f448" fmla="val 6478484"/>
              <a:gd name="f449" fmla="val 1593997"/>
              <a:gd name="f450" fmla="val 6458436"/>
              <a:gd name="f451" fmla="val 1607332"/>
              <a:gd name="f452" fmla="val 6471168"/>
              <a:gd name="f453" fmla="val 1620800"/>
              <a:gd name="f454" fmla="val 6410323"/>
              <a:gd name="f455" fmla="val 1615478"/>
              <a:gd name="f456" fmla="val 6414786"/>
              <a:gd name="f457" fmla="val 1628815"/>
              <a:gd name="f458" fmla="val 6385942"/>
              <a:gd name="f459" fmla="val 1615041"/>
              <a:gd name="f460" fmla="val 6386569"/>
              <a:gd name="f461" fmla="val 1640238"/>
              <a:gd name="f462" fmla="val 6357085"/>
              <a:gd name="f463" fmla="val 1640846"/>
              <a:gd name="f464" fmla="val 6341163"/>
              <a:gd name="f465" fmla="val 1636809"/>
              <a:gd name="f466" fmla="val 6331497"/>
              <a:gd name="f467" fmla="val 1637754"/>
              <a:gd name="f468" fmla="val 6322636"/>
              <a:gd name="f469" fmla="val 1648213"/>
              <a:gd name="f470" fmla="val 6248448"/>
              <a:gd name="f471" fmla="val 1627802"/>
              <a:gd name="f472" fmla="val 6286748"/>
              <a:gd name="f473" fmla="val 1654976"/>
              <a:gd name="f474" fmla="val 6226172"/>
              <a:gd name="f475" fmla="val 1654676"/>
              <a:gd name="f476" fmla="val 6221217"/>
              <a:gd name="f477" fmla="val 1654506"/>
              <a:gd name="f478" fmla="val 6204956"/>
              <a:gd name="f479" fmla="val 1664280"/>
              <a:gd name="f480" fmla="val 6204728"/>
              <a:gd name="f481" fmla="val 1665114"/>
              <a:gd name="f482" fmla="val 6204498"/>
              <a:gd name="f483" fmla="val 1665947"/>
              <a:gd name="f484" fmla="val 6204270"/>
              <a:gd name="f485" fmla="val 1666782"/>
              <a:gd name="f486" fmla="val 6143810"/>
              <a:gd name="f487" fmla="val 1661963"/>
              <a:gd name="f488" fmla="val 6136560"/>
              <a:gd name="f489" fmla="val 1665728"/>
              <a:gd name="f490" fmla="val 6096155"/>
              <a:gd name="f491" fmla="val 1656951"/>
              <a:gd name="f492" fmla="val 6075812"/>
              <a:gd name="f493" fmla="val 1655422"/>
              <a:gd name="f494" fmla="val 6039495"/>
              <a:gd name="f495" fmla="val 1649680"/>
              <a:gd name="f496" fmla="val 6036523"/>
              <a:gd name="f497" fmla="val 1652121"/>
              <a:gd name="f498" fmla="val 6029328"/>
              <a:gd name="f499" fmla="val 1649904"/>
              <a:gd name="f500" fmla="val 6024075"/>
              <a:gd name="f501" fmla="val 1652779"/>
              <a:gd name="f502" fmla="val 6018085"/>
              <a:gd name="f503" fmla="val 1652030"/>
              <a:gd name="f504" fmla="val 6006658"/>
              <a:gd name="f505" fmla="val 1653831"/>
              <a:gd name="f506" fmla="val 5968194"/>
              <a:gd name="f507" fmla="val 1662035"/>
              <a:gd name="f508" fmla="val 5955513"/>
              <a:gd name="f509" fmla="val 1663584"/>
              <a:gd name="f510" fmla="val 5941996"/>
              <a:gd name="f511" fmla="val 1661326"/>
              <a:gd name="f512" fmla="val 5931789"/>
              <a:gd name="f513" fmla="val 1669915"/>
              <a:gd name="f514" fmla="val 5888686"/>
              <a:gd name="f515" fmla="val 1672175"/>
              <a:gd name="f516" fmla="val 5873794"/>
              <a:gd name="f517" fmla="val 1665454"/>
              <a:gd name="f518" fmla="val 5860022"/>
              <a:gd name="f519" fmla="val 1660635"/>
              <a:gd name="f520" fmla="val 5858237"/>
              <a:gd name="f521" fmla="val 1660649"/>
              <a:gd name="f522" fmla="val 5840319"/>
              <a:gd name="f523" fmla="val 1660798"/>
              <a:gd name="f524" fmla="val 5806984"/>
              <a:gd name="f525" fmla="val 1661075"/>
              <a:gd name="f526" fmla="val 5785708"/>
              <a:gd name="f527" fmla="val 1661533"/>
              <a:gd name="f528" fmla="val 5764126"/>
              <a:gd name="f529" fmla="val 1662974"/>
              <a:gd name="f530" fmla="val 5742351"/>
              <a:gd name="f531" fmla="val 1667489"/>
              <a:gd name="f532" fmla="val 5659069"/>
              <a:gd name="f533" fmla="val 1645168"/>
              <a:gd name="f534" fmla="val 5615134"/>
              <a:gd name="f535" fmla="val 1706361"/>
              <a:gd name="f536" fmla="val 5521171"/>
              <a:gd name="f537" fmla="val 1671626"/>
              <a:gd name="f538" fmla="val 5491803"/>
              <a:gd name="f539" fmla="val 1671296"/>
              <a:gd name="f540" fmla="val 5498089"/>
              <a:gd name="f541" fmla="val 1662666"/>
              <a:gd name="f542" fmla="val 5457384"/>
              <a:gd name="f543" fmla="val 1683952"/>
              <a:gd name="f544" fmla="val 5356959"/>
              <a:gd name="f545" fmla="val 1699287"/>
              <a:gd name="f546" fmla="val 5078905"/>
              <a:gd name="f547" fmla="val 1774579"/>
              <a:gd name="f548" fmla="val 4950070"/>
              <a:gd name="f549" fmla="val 1748401"/>
              <a:gd name="f550" fmla="val 4918276"/>
              <a:gd name="f551" fmla="val 1752255"/>
              <a:gd name="f552" fmla="val 4891043"/>
              <a:gd name="f553" fmla="val 1756936"/>
              <a:gd name="f554" fmla="val 4872172"/>
              <a:gd name="f555" fmla="val 1757222"/>
              <a:gd name="f556" fmla="val 4809524"/>
              <a:gd name="f557" fmla="val 1761033"/>
              <a:gd name="f558" fmla="val 4791324"/>
              <a:gd name="f559" fmla="val 1772975"/>
              <a:gd name="f560" fmla="val 4777258"/>
              <a:gd name="f561" fmla="val 1754591"/>
              <a:gd name="f562" fmla="val 4759058"/>
              <a:gd name="f563" fmla="val 1766533"/>
              <a:gd name="f564" fmla="val 4747481"/>
              <a:gd name="f565" fmla="val 1770744"/>
              <a:gd name="f566" fmla="val 4734604"/>
              <a:gd name="f567" fmla="val 1772921"/>
              <a:gd name="f568" fmla="val 4719749"/>
              <a:gd name="f569" fmla="val 1771811"/>
              <a:gd name="f570" fmla="val 4671168"/>
              <a:gd name="f571" fmla="val 1780243"/>
              <a:gd name="f572" fmla="val 4634134"/>
              <a:gd name="f573" fmla="val 1775931"/>
              <a:gd name="f574" fmla="val 4568686"/>
              <a:gd name="f575" fmla="val 1786141"/>
              <a:gd name="f576" fmla="val 4544667"/>
              <a:gd name="f577" fmla="val 1777910"/>
              <a:gd name="f578" fmla="val 4432547"/>
              <a:gd name="f579" fmla="val 1778168"/>
              <a:gd name="f580" fmla="val 4418751"/>
              <a:gd name="f581" fmla="val 1796932"/>
              <a:gd name="f582" fmla="val 4403360"/>
              <a:gd name="f583" fmla="val 1801488"/>
              <a:gd name="f584" fmla="val 4385278"/>
              <a:gd name="f585" fmla="val 1795746"/>
              <a:gd name="f586" fmla="val 4378377"/>
              <a:gd name="f587" fmla="val 1815528"/>
              <a:gd name="f588" fmla="val 4366870"/>
              <a:gd name="f589" fmla="val 1839461"/>
              <a:gd name="f590" fmla="val 4337372"/>
              <a:gd name="f591" fmla="val 1814003"/>
              <a:gd name="f592" fmla="val 4320575"/>
              <a:gd name="f593" fmla="val 1832722"/>
              <a:gd name="f594" fmla="val 4277898"/>
              <a:gd name="f595" fmla="val 1857053"/>
              <a:gd name="f596" fmla="val 4243945"/>
              <a:gd name="f597" fmla="val 1846759"/>
              <a:gd name="f598" fmla="val 4211935"/>
              <a:gd name="f599" fmla="val 1860177"/>
              <a:gd name="f600" fmla="val 4181519"/>
              <a:gd name="f601" fmla="val 1859584"/>
              <a:gd name="f602" fmla="val 4171342"/>
              <a:gd name="f603" fmla="val 1859762"/>
              <a:gd name="f604" fmla="val 4101228"/>
              <a:gd name="f605" fmla="val 1868717"/>
              <a:gd name="f606" fmla="val 4080159"/>
              <a:gd name="f607" fmla="val 1876188"/>
              <a:gd name="f608" fmla="val 4039427"/>
              <a:gd name="f609" fmla="val 1877381"/>
              <a:gd name="f610" fmla="val 3973223"/>
              <a:gd name="f611" fmla="val 1881015"/>
              <a:gd name="f612" fmla="val 3971330"/>
              <a:gd name="f613" fmla="val 1884974"/>
              <a:gd name="f614" fmla="val 3952843"/>
              <a:gd name="f615" fmla="val 1879225"/>
              <a:gd name="f616" fmla="val 3900992"/>
              <a:gd name="f617" fmla="val 1880603"/>
              <a:gd name="f618" fmla="val 3849141"/>
              <a:gd name="f619" fmla="val 1881981"/>
              <a:gd name="f620" fmla="val 3740060"/>
              <a:gd name="f621" fmla="val 1895686"/>
              <a:gd name="f622" fmla="val 3662119"/>
              <a:gd name="f623" fmla="val 1889285"/>
              <a:gd name="f624" fmla="val 3565155"/>
              <a:gd name="f625" fmla="val 1881322"/>
              <a:gd name="f626" fmla="val 3613412"/>
              <a:gd name="f627" fmla="val 1915150"/>
              <a:gd name="f628" fmla="val 3496919"/>
              <a:gd name="f629" fmla="val 1873180"/>
              <a:gd name="f630" fmla="val 3488062"/>
              <a:gd name="f631" fmla="val 1895719"/>
              <a:gd name="f632" fmla="val 3474293"/>
              <a:gd name="f633" fmla="val 1876288"/>
              <a:gd name="f634" fmla="val 3449433"/>
              <a:gd name="f635" fmla="val 1889681"/>
              <a:gd name="f636" fmla="val 3406553"/>
              <a:gd name="f637" fmla="val 1891629"/>
              <a:gd name="f638" fmla="val 3413217"/>
              <a:gd name="f639" fmla="val 1897797"/>
              <a:gd name="f640" fmla="val 3369766"/>
              <a:gd name="f641" fmla="val 1916653"/>
              <a:gd name="f642" fmla="val 3338805"/>
              <a:gd name="f643" fmla="val 1929531"/>
              <a:gd name="f644" fmla="val 3289487"/>
              <a:gd name="f645" fmla="val 1928617"/>
              <a:gd name="f646" fmla="val 3269672"/>
              <a:gd name="f647" fmla="val 1938036"/>
              <a:gd name="f648" fmla="val 3224897"/>
              <a:gd name="f649" fmla="val 1943733"/>
              <a:gd name="f650" fmla="val 3188693"/>
              <a:gd name="f651" fmla="val 1949271"/>
              <a:gd name="f652" fmla="val 3178540"/>
              <a:gd name="f653" fmla="val 1909145"/>
              <a:gd name="f654" fmla="val 3161463"/>
              <a:gd name="f655" fmla="val 1946591"/>
              <a:gd name="f656" fmla="val 3112044"/>
              <a:gd name="f657" fmla="val 1935614"/>
              <a:gd name="f658" fmla="val 3069716"/>
              <a:gd name="f659" fmla="val 1930463"/>
              <a:gd name="f660" fmla="val 3049937"/>
              <a:gd name="f661" fmla="val 1924285"/>
              <a:gd name="f662" fmla="val 3047816"/>
              <a:gd name="f663" fmla="val 1925644"/>
              <a:gd name="f664" fmla="val 3005773"/>
              <a:gd name="f665" fmla="val 1915878"/>
              <a:gd name="f666" fmla="val 2978838"/>
              <a:gd name="f667" fmla="val 1921092"/>
              <a:gd name="f668" fmla="val 2967972"/>
              <a:gd name="f669" fmla="val 1927319"/>
              <a:gd name="f670" fmla="val 2897201"/>
              <a:gd name="f671" fmla="val 1926772"/>
              <a:gd name="f672" fmla="val 2783891"/>
              <a:gd name="f673" fmla="val 1931749"/>
              <a:gd name="f674" fmla="val 2753098"/>
              <a:gd name="f675" fmla="val 1932794"/>
              <a:gd name="f676" fmla="val 2731621"/>
              <a:gd name="f677" fmla="val 1915151"/>
              <a:gd name="f678" fmla="val 2712447"/>
              <a:gd name="f679" fmla="val 1933044"/>
              <a:gd name="f680" fmla="val 2621923"/>
              <a:gd name="f681" fmla="val 1990472"/>
              <a:gd name="f682" fmla="val 2637976"/>
              <a:gd name="f683" fmla="val 1949546"/>
              <a:gd name="f684" fmla="val 2560151"/>
              <a:gd name="f685" fmla="val 1963609"/>
              <a:gd name="f686" fmla="val 2472084"/>
              <a:gd name="f687" fmla="val 1973456"/>
              <a:gd name="f688" fmla="val 2423631"/>
              <a:gd name="f689" fmla="val 1962133"/>
              <a:gd name="f690" fmla="val 2367221"/>
              <a:gd name="f691" fmla="val 1971884"/>
              <a:gd name="f692" fmla="val 2355331"/>
              <a:gd name="f693" fmla="val 1950582"/>
              <a:gd name="f694" fmla="val 2295649"/>
              <a:gd name="f695" fmla="val 1950006"/>
              <a:gd name="f696" fmla="val 2272130"/>
              <a:gd name="f697" fmla="val 1961162"/>
              <a:gd name="f698" fmla="val 2229336"/>
              <a:gd name="f699" fmla="val 1964326"/>
              <a:gd name="f700" fmla="val 2232627"/>
              <a:gd name="f701" fmla="val 1943953"/>
              <a:gd name="f702" fmla="val 2189404"/>
              <a:gd name="f703" fmla="val 2153824"/>
              <a:gd name="f704" fmla="val 1968017"/>
              <a:gd name="f705" fmla="val 2114605"/>
              <a:gd name="f706" fmla="val 1969166"/>
              <a:gd name="f707" fmla="val 2077704"/>
              <a:gd name="f708" fmla="val 1965002"/>
              <a:gd name="f709" fmla="val 2053064"/>
              <a:gd name="f710" fmla="val 1962036"/>
              <a:gd name="f711" fmla="val 2051584"/>
              <a:gd name="f712" fmla="val 1971011"/>
              <a:gd name="f713" fmla="val 2033299"/>
              <a:gd name="f714" fmla="val 1969042"/>
              <a:gd name="f715" fmla="val 2015014"/>
              <a:gd name="f716" fmla="val 1967073"/>
              <a:gd name="f717" fmla="val 1998956"/>
              <a:gd name="f718" fmla="val 1958903"/>
              <a:gd name="f719" fmla="val 1967996"/>
              <a:gd name="f720" fmla="val 1953187"/>
              <a:gd name="f721" fmla="val 1924117"/>
              <a:gd name="f722" fmla="val 1970917"/>
              <a:gd name="f723" fmla="val 1915668"/>
              <a:gd name="f724" fmla="val 1940297"/>
              <a:gd name="f725" fmla="val 1855805"/>
              <a:gd name="f726" fmla="val 1926082"/>
              <a:gd name="f727" fmla="val 1830663"/>
              <a:gd name="f728" fmla="val 1943732"/>
              <a:gd name="f729" fmla="val 1810564"/>
              <a:gd name="f730" fmla="val 1935694"/>
              <a:gd name="f731" fmla="val 1790957"/>
              <a:gd name="f732" fmla="val 1919460"/>
              <a:gd name="f733" fmla="val 1732588"/>
              <a:gd name="f734" fmla="val 1924884"/>
              <a:gd name="f735" fmla="val 1679506"/>
              <a:gd name="f736" fmla="val 1900619"/>
              <a:gd name="f737" fmla="val 1613978"/>
              <a:gd name="f738" fmla="val 1891581"/>
              <a:gd name="f739" fmla="val 1542961"/>
              <a:gd name="f740" fmla="val 1912227"/>
              <a:gd name="f741" fmla="val 1506863"/>
              <a:gd name="f742" fmla="val 1865666"/>
              <a:gd name="f743" fmla="val 1436831"/>
              <a:gd name="f744" fmla="val 1856201"/>
              <a:gd name="f745" fmla="val 1409149"/>
              <a:gd name="f746" fmla="val 1862955"/>
              <a:gd name="f747" fmla="val 1416370"/>
              <a:gd name="f748" fmla="val 1829853"/>
              <a:gd name="f749" fmla="val 1357365"/>
              <a:gd name="f750" fmla="val 1832140"/>
              <a:gd name="f751" fmla="val 1285880"/>
              <a:gd name="f752" fmla="val 1811785"/>
              <a:gd name="f753" fmla="val 1273193"/>
              <a:gd name="f754" fmla="val 1786872"/>
              <a:gd name="f755" fmla="val 1232341"/>
              <a:gd name="f756" fmla="val 1785942"/>
              <a:gd name="f757" fmla="val 1223903"/>
              <a:gd name="f758" fmla="val 1792798"/>
              <a:gd name="f759" fmla="val 1160576"/>
              <a:gd name="f760" fmla="val 1793911"/>
              <a:gd name="f761" fmla="val 1162595"/>
              <a:gd name="f762" fmla="val 1784330"/>
              <a:gd name="f763" fmla="val 1153167"/>
              <a:gd name="f764" fmla="val 1787110"/>
              <a:gd name="f765" fmla="val 1122206"/>
              <a:gd name="f766" fmla="val 1805077"/>
              <a:gd name="f767" fmla="val 1120257"/>
              <a:gd name="f768" fmla="val 1789615"/>
              <a:gd name="f769" fmla="val 1073149"/>
              <a:gd name="f770" fmla="val 1786750"/>
              <a:gd name="f771" fmla="val 1034361"/>
              <a:gd name="f772" fmla="val 1768718"/>
              <a:gd name="f773" fmla="val 991903"/>
              <a:gd name="f774" fmla="val 1786741"/>
              <a:gd name="f775" fmla="val 966383"/>
              <a:gd name="f776" fmla="val 1781126"/>
              <a:gd name="f777" fmla="val 949501"/>
              <a:gd name="f778" fmla="val 1800915"/>
              <a:gd name="f779" fmla="val 883960"/>
              <a:gd name="f780" fmla="val 1809389"/>
              <a:gd name="f781" fmla="val 836064"/>
              <a:gd name="f782" fmla="val 1808194"/>
              <a:gd name="f783" fmla="val 826980"/>
              <a:gd name="f784" fmla="val 1826610"/>
              <a:gd name="f785" fmla="val 766531"/>
              <a:gd name="f786" fmla="val 1805053"/>
              <a:gd name="f787" fmla="val 732778"/>
              <a:gd name="f788" fmla="val 1801141"/>
              <a:gd name="f789" fmla="val 694055"/>
              <a:gd name="f790" fmla="val 1787044"/>
              <a:gd name="f791" fmla="val 669779"/>
              <a:gd name="f792" fmla="val 1800537"/>
              <a:gd name="f793" fmla="val 645252"/>
              <a:gd name="f794" fmla="val 1794709"/>
              <a:gd name="f795" fmla="val 563495"/>
              <a:gd name="f796" fmla="val 1813232"/>
              <a:gd name="f797" fmla="val 523898"/>
              <a:gd name="f798" fmla="val 1811085"/>
              <a:gd name="f799" fmla="val 457555"/>
              <a:gd name="f800" fmla="val 1798530"/>
              <a:gd name="f801" fmla="val 395227"/>
              <a:gd name="f802" fmla="val 1824052"/>
              <a:gd name="f803" fmla="val 360251"/>
              <a:gd name="f804" fmla="val 1830735"/>
              <a:gd name="f805" fmla="val 313564"/>
              <a:gd name="f806" fmla="val 1825583"/>
              <a:gd name="f807" fmla="val 298281"/>
              <a:gd name="f808" fmla="val 1811622"/>
              <a:gd name="f809" fmla="val 255207"/>
              <a:gd name="f810" fmla="val 1818275"/>
              <a:gd name="f811" fmla="val 206572"/>
              <a:gd name="f812" fmla="val 1839769"/>
              <a:gd name="f813" fmla="val 160277"/>
              <a:gd name="f814" fmla="val 1836800"/>
              <a:gd name="f815" fmla="val 101803"/>
              <a:gd name="f816" fmla="val 1870647"/>
              <a:gd name="f817" fmla="val 85849"/>
              <a:gd name="f818" fmla="val 1910002"/>
              <a:gd name="f819" fmla="val 27997"/>
              <a:gd name="f820" fmla="val 1845258"/>
              <a:gd name="f821" fmla="val 25397"/>
              <a:gd name="f822" fmla="val 1888443"/>
              <a:gd name="f823" fmla="val 19096"/>
              <a:gd name="f824" fmla="val 1881154"/>
              <a:gd name="f825" fmla="val 11260"/>
              <a:gd name="f826" fmla="val 1878398"/>
              <a:gd name="f827" fmla="val 2370"/>
              <a:gd name="f828" fmla="val 1878311"/>
              <a:gd name="f829" fmla="val 1878785"/>
              <a:gd name="f830" fmla="+- 0 0 -90"/>
              <a:gd name="f831" fmla="*/ f3 1 10768629"/>
              <a:gd name="f832" fmla="*/ f4 1 1978172"/>
              <a:gd name="f833" fmla="val f5"/>
              <a:gd name="f834" fmla="val f6"/>
              <a:gd name="f835" fmla="val f7"/>
              <a:gd name="f836" fmla="*/ f830 f0 1"/>
              <a:gd name="f837" fmla="+- f835 0 f833"/>
              <a:gd name="f838" fmla="+- f834 0 f833"/>
              <a:gd name="f839" fmla="*/ f836 1 f2"/>
              <a:gd name="f840" fmla="*/ f838 1 10768629"/>
              <a:gd name="f841" fmla="*/ f837 1 1978172"/>
              <a:gd name="f842" fmla="*/ 0 f838 1"/>
              <a:gd name="f843" fmla="*/ 0 f837 1"/>
              <a:gd name="f844" fmla="*/ 10768629 f838 1"/>
              <a:gd name="f845" fmla="*/ 10733254 f838 1"/>
              <a:gd name="f846" fmla="*/ 31439 f837 1"/>
              <a:gd name="f847" fmla="*/ 10727085 f838 1"/>
              <a:gd name="f848" fmla="*/ 37910 f837 1"/>
              <a:gd name="f849" fmla="*/ 10675953 f838 1"/>
              <a:gd name="f850" fmla="*/ 68623 f837 1"/>
              <a:gd name="f851" fmla="*/ 10637091 f838 1"/>
              <a:gd name="f852" fmla="*/ 90361 f837 1"/>
              <a:gd name="f853" fmla="*/ 10610971 f838 1"/>
              <a:gd name="f854" fmla="*/ 110764 f837 1"/>
              <a:gd name="f855" fmla="*/ 10532872 f838 1"/>
              <a:gd name="f856" fmla="*/ 138028 f837 1"/>
              <a:gd name="f857" fmla="*/ 10398558 f838 1"/>
              <a:gd name="f858" fmla="*/ 172911 f837 1"/>
              <a:gd name="f859" fmla="*/ 10371128 f838 1"/>
              <a:gd name="f860" fmla="*/ 182609 f837 1"/>
              <a:gd name="f861" fmla="*/ 10352178 f838 1"/>
              <a:gd name="f862" fmla="*/ 199976 f837 1"/>
              <a:gd name="f863" fmla="*/ 10351815 f838 1"/>
              <a:gd name="f864" fmla="*/ 211879 f837 1"/>
              <a:gd name="f865" fmla="*/ 10337471 f838 1"/>
              <a:gd name="f866" fmla="*/ 218661 f837 1"/>
              <a:gd name="f867" fmla="*/ 10334625 f838 1"/>
              <a:gd name="f868" fmla="*/ 222351 f837 1"/>
              <a:gd name="f869" fmla="*/ 10256365 f838 1"/>
              <a:gd name="f870" fmla="*/ 235917 f837 1"/>
              <a:gd name="f871" fmla="*/ 10201127 f838 1"/>
              <a:gd name="f872" fmla="*/ 267448 f837 1"/>
              <a:gd name="f873" fmla="*/ 9961218 f838 1"/>
              <a:gd name="f874" fmla="*/ 326720 f837 1"/>
              <a:gd name="f875" fmla="*/ 9859715 f838 1"/>
              <a:gd name="f876" fmla="*/ 355698 f837 1"/>
              <a:gd name="f877" fmla="*/ 9679867 f838 1"/>
              <a:gd name="f878" fmla="*/ 399081 f837 1"/>
              <a:gd name="f879" fmla="*/ 9490654 f838 1"/>
              <a:gd name="f880" fmla="*/ 455225 f837 1"/>
              <a:gd name="f881" fmla="*/ 9470837 f838 1"/>
              <a:gd name="f882" fmla="*/ 452539 f837 1"/>
              <a:gd name="f883" fmla="*/ 9469082 f838 1"/>
              <a:gd name="f884" fmla="*/ 454891 f837 1"/>
              <a:gd name="f885" fmla="*/ 9448038 f838 1"/>
              <a:gd name="f886" fmla="*/ 459733 f837 1"/>
              <a:gd name="f887" fmla="*/ 9396821 f838 1"/>
              <a:gd name="f888" fmla="*/ 455795 f837 1"/>
              <a:gd name="f889" fmla="*/ 9392197 f838 1"/>
              <a:gd name="f890" fmla="*/ 459796 f837 1"/>
              <a:gd name="f891" fmla="*/ 9347994 f838 1"/>
              <a:gd name="f892" fmla="*/ 464462 f837 1"/>
              <a:gd name="f893" fmla="*/ 9347889 f838 1"/>
              <a:gd name="f894" fmla="*/ 466539 f837 1"/>
              <a:gd name="f895" fmla="*/ 9337639 f838 1"/>
              <a:gd name="f896" fmla="*/ 476654 f837 1"/>
              <a:gd name="f897" fmla="*/ 9229283 f838 1"/>
              <a:gd name="f898" fmla="*/ 555377 f837 1"/>
              <a:gd name="f899" fmla="*/ 9220274 f838 1"/>
              <a:gd name="f900" fmla="*/ 557502 f837 1"/>
              <a:gd name="f901" fmla="*/ 9220202 f838 1"/>
              <a:gd name="f902" fmla="*/ 558001 f837 1"/>
              <a:gd name="f903" fmla="*/ 9210908 f838 1"/>
              <a:gd name="f904" fmla="*/ 561147 f837 1"/>
              <a:gd name="f905" fmla="*/ 9186374 f838 1"/>
              <a:gd name="f906" fmla="*/ 565502 f837 1"/>
              <a:gd name="f907" fmla="*/ 9181058 f838 1"/>
              <a:gd name="f908" fmla="*/ 569943 f837 1"/>
              <a:gd name="f909" fmla="*/ 9149110 f838 1"/>
              <a:gd name="f910" fmla="*/ 598906 f837 1"/>
              <a:gd name="f911" fmla="*/ 9078556 f838 1"/>
              <a:gd name="f912" fmla="*/ 644039 f837 1"/>
              <a:gd name="f913" fmla="*/ 8996399 f838 1"/>
              <a:gd name="f914" fmla="*/ 690055 f837 1"/>
              <a:gd name="f915" fmla="*/ 8803791 f838 1"/>
              <a:gd name="f916" fmla="*/ 813860 f837 1"/>
              <a:gd name="f917" fmla="*/ 8636202 f838 1"/>
              <a:gd name="f918" fmla="*/ 848463 f837 1"/>
              <a:gd name="f919" fmla="*/ 8555372 f838 1"/>
              <a:gd name="f920" fmla="*/ 883171 f837 1"/>
              <a:gd name="f921" fmla="*/ 8507229 f838 1"/>
              <a:gd name="f922" fmla="*/ 901665 f837 1"/>
              <a:gd name="f923" fmla="*/ 8428473 f838 1"/>
              <a:gd name="f924" fmla="*/ 927985 f837 1"/>
              <a:gd name="f925" fmla="*/ 8427914 f838 1"/>
              <a:gd name="f926" fmla="*/ 933480 f837 1"/>
              <a:gd name="f927" fmla="*/ 8420327 f838 1"/>
              <a:gd name="f928" fmla="*/ 941984 f837 1"/>
              <a:gd name="f929" fmla="*/ 8380548 f838 1"/>
              <a:gd name="f930" fmla="*/ 987916 f837 1"/>
              <a:gd name="f931" fmla="*/ 8304438 f838 1"/>
              <a:gd name="f932" fmla="*/ 996739 f837 1"/>
              <a:gd name="f933" fmla="*/ 8280929 f838 1"/>
              <a:gd name="f934" fmla="*/ 1023089 f837 1"/>
              <a:gd name="f935" fmla="*/ 8275760 f838 1"/>
              <a:gd name="f936" fmla="*/ 1027772 f837 1"/>
              <a:gd name="f937" fmla="*/ 8275478 f838 1"/>
              <a:gd name="f938" fmla="*/ 1027605 f837 1"/>
              <a:gd name="f939" fmla="*/ 1032033 f837 1"/>
              <a:gd name="f940" fmla="*/ 8203836 f838 1"/>
              <a:gd name="f941" fmla="*/ 1037347 f837 1"/>
              <a:gd name="f942" fmla="*/ 8122936 f838 1"/>
              <a:gd name="f943" fmla="*/ 1063113 f837 1"/>
              <a:gd name="f944" fmla="*/ 8043658 f838 1"/>
              <a:gd name="f945" fmla="*/ 1092746 f837 1"/>
              <a:gd name="f946" fmla="*/ 8015351 f838 1"/>
              <a:gd name="f947" fmla="*/ 1105478 f837 1"/>
              <a:gd name="f948" fmla="*/ 7963145 f838 1"/>
              <a:gd name="f949" fmla="*/ 1119346 f837 1"/>
              <a:gd name="f950" fmla="*/ 7938145 f838 1"/>
              <a:gd name="f951" fmla="*/ 1120225 f837 1"/>
              <a:gd name="f952" fmla="*/ 7937238 f838 1"/>
              <a:gd name="f953" fmla="*/ 1121204 f837 1"/>
              <a:gd name="f954" fmla="*/ 7934398 f838 1"/>
              <a:gd name="f955" fmla="*/ 1118240 f837 1"/>
              <a:gd name="f956" fmla="*/ 7918248 f838 1"/>
              <a:gd name="f957" fmla="*/ 1124371 f837 1"/>
              <a:gd name="f958" fmla="*/ 7914119 f838 1"/>
              <a:gd name="f959" fmla="*/ 1127653 f837 1"/>
              <a:gd name="f960" fmla="*/ 7907658 f838 1"/>
              <a:gd name="f961" fmla="*/ 1130350 f837 1"/>
              <a:gd name="f962" fmla="*/ 7907434 f838 1"/>
              <a:gd name="f963" fmla="*/ 1130103 f837 1"/>
              <a:gd name="f964" fmla="*/ 7901508 f838 1"/>
              <a:gd name="f965" fmla="*/ 1133245 f837 1"/>
              <a:gd name="f966" fmla="*/ 7873287 f838 1"/>
              <a:gd name="f967" fmla="*/ 1152609 f837 1"/>
              <a:gd name="f968" fmla="*/ 7834833 f838 1"/>
              <a:gd name="f969" fmla="*/ 1153868 f837 1"/>
              <a:gd name="f970" fmla="*/ 7828661 f838 1"/>
              <a:gd name="f971" fmla="*/ 1139994 f837 1"/>
              <a:gd name="f972" fmla="*/ 7823966 f838 1"/>
              <a:gd name="f973" fmla="*/ 1143178 f837 1"/>
              <a:gd name="f974" fmla="*/ 7815078 f838 1"/>
              <a:gd name="f975" fmla="*/ 1151776 f837 1"/>
              <a:gd name="f976" fmla="*/ 7812026 f838 1"/>
              <a:gd name="f977" fmla="*/ 1151522 f837 1"/>
              <a:gd name="f978" fmla="*/ 7782249 f838 1"/>
              <a:gd name="f979" fmla="*/ 1160970 f837 1"/>
              <a:gd name="f980" fmla="*/ 7773476 f838 1"/>
              <a:gd name="f981" fmla="*/ 1157414 f837 1"/>
              <a:gd name="f982" fmla="*/ 7769600 f838 1"/>
              <a:gd name="f983" fmla="*/ 1157365 f837 1"/>
              <a:gd name="f984" fmla="*/ 7752631 f838 1"/>
              <a:gd name="f985" fmla="*/ 1172815 f837 1"/>
              <a:gd name="f986" fmla="*/ 7586920 f838 1"/>
              <a:gd name="f987" fmla="*/ 1261888 f837 1"/>
              <a:gd name="f988" fmla="*/ 7486100 f838 1"/>
              <a:gd name="f989" fmla="*/ 1292563 f837 1"/>
              <a:gd name="f990" fmla="*/ 7240698 f838 1"/>
              <a:gd name="f991" fmla="*/ 1438832 f837 1"/>
              <a:gd name="f992" fmla="*/ 7197675 f838 1"/>
              <a:gd name="f993" fmla="*/ 1447530 f837 1"/>
              <a:gd name="f994" fmla="*/ 7164788 f838 1"/>
              <a:gd name="f995" fmla="*/ 1480293 f837 1"/>
              <a:gd name="f996" fmla="*/ 7147929 f838 1"/>
              <a:gd name="f997" fmla="*/ 1477641 f837 1"/>
              <a:gd name="f998" fmla="*/ 7144965 f838 1"/>
              <a:gd name="f999" fmla="*/ 1476908 f837 1"/>
              <a:gd name="f1000" fmla="*/ 7134299 f838 1"/>
              <a:gd name="f1001" fmla="*/ 1479969 f837 1"/>
              <a:gd name="f1002" fmla="*/ 7129809 f838 1"/>
              <a:gd name="f1003" fmla="*/ 1473339 f837 1"/>
              <a:gd name="f1004" fmla="*/ 7112688 f838 1"/>
              <a:gd name="f1005" fmla="*/ 1472575 f837 1"/>
              <a:gd name="f1006" fmla="*/ 7093470 f838 1"/>
              <a:gd name="f1007" fmla="*/ 1480300 f837 1"/>
              <a:gd name="f1008" fmla="*/ 7025034 f838 1"/>
              <a:gd name="f1009" fmla="*/ 1506934 f837 1"/>
              <a:gd name="f1010" fmla="*/ 7014783 f838 1"/>
              <a:gd name="f1011" fmla="*/ 1515868 f837 1"/>
              <a:gd name="f1012" fmla="*/ 6979706 f838 1"/>
              <a:gd name="f1013" fmla="*/ 1523511 f837 1"/>
              <a:gd name="f1014" fmla="*/ 6977890 f838 1"/>
              <a:gd name="f1015" fmla="*/ 1525793 f837 1"/>
              <a:gd name="f1016" fmla="*/ 6944339 f838 1"/>
              <a:gd name="f1017" fmla="*/ 1536237 f837 1"/>
              <a:gd name="f1018" fmla="*/ 6886996 f838 1"/>
              <a:gd name="f1019" fmla="*/ 1563569 f837 1"/>
              <a:gd name="f1020" fmla="*/ 6874510 f838 1"/>
              <a:gd name="f1021" fmla="*/ 1558469 f837 1"/>
              <a:gd name="f1022" fmla="*/ 6871943 f838 1"/>
              <a:gd name="f1023" fmla="*/ 1554651 f837 1"/>
              <a:gd name="f1024" fmla="*/ 6856174 f838 1"/>
              <a:gd name="f1025" fmla="*/ 1562024 f837 1"/>
              <a:gd name="f1026" fmla="*/ 6842321 f838 1"/>
              <a:gd name="f1027" fmla="*/ 1560554 f837 1"/>
              <a:gd name="f1028" fmla="*/ 6832713 f838 1"/>
              <a:gd name="f1029" fmla="*/ 1569357 f837 1"/>
              <a:gd name="f1030" fmla="*/ 6816351 f838 1"/>
              <a:gd name="f1031" fmla="*/ 1571495 f837 1"/>
              <a:gd name="f1032" fmla="*/ 6795800 f838 1"/>
              <a:gd name="f1033" fmla="*/ 1572010 f837 1"/>
              <a:gd name="f1034" fmla="*/ 6777546 f838 1"/>
              <a:gd name="f1035" fmla="*/ 1568661 f837 1"/>
              <a:gd name="f1036" fmla="*/ 6751528 f838 1"/>
              <a:gd name="f1037" fmla="*/ 1574143 f837 1"/>
              <a:gd name="f1038" fmla="*/ 6691966 f838 1"/>
              <a:gd name="f1039" fmla="*/ 1582255 f837 1"/>
              <a:gd name="f1040" fmla="*/ 6646941 f838 1"/>
              <a:gd name="f1041" fmla="*/ 1588471 f837 1"/>
              <a:gd name="f1042" fmla="*/ 6568576 f838 1"/>
              <a:gd name="f1043" fmla="*/ 1606488 f837 1"/>
              <a:gd name="f1044" fmla="*/ 6554358 f838 1"/>
              <a:gd name="f1045" fmla="*/ 1621701 f837 1"/>
              <a:gd name="f1046" fmla="*/ 6516968 f838 1"/>
              <a:gd name="f1047" fmla="*/ 1617195 f837 1"/>
              <a:gd name="f1048" fmla="*/ 6506479 f838 1"/>
              <a:gd name="f1049" fmla="*/ 1602227 f837 1"/>
              <a:gd name="f1050" fmla="*/ 6458436 f838 1"/>
              <a:gd name="f1051" fmla="*/ 1607332 f837 1"/>
              <a:gd name="f1052" fmla="*/ 6414786 f838 1"/>
              <a:gd name="f1053" fmla="*/ 1628815 f837 1"/>
              <a:gd name="f1054" fmla="*/ 6357085 f838 1"/>
              <a:gd name="f1055" fmla="*/ 1640846 f837 1"/>
              <a:gd name="f1056" fmla="*/ 6322636 f838 1"/>
              <a:gd name="f1057" fmla="*/ 1648213 f837 1"/>
              <a:gd name="f1058" fmla="*/ 6226172 f838 1"/>
              <a:gd name="f1059" fmla="*/ 1654676 f837 1"/>
              <a:gd name="f1060" fmla="*/ 6221217 f838 1"/>
              <a:gd name="f1061" fmla="*/ 1654506 f837 1"/>
              <a:gd name="f1062" fmla="*/ 6204956 f838 1"/>
              <a:gd name="f1063" fmla="*/ 1664280 f837 1"/>
              <a:gd name="f1064" fmla="*/ 6204270 f838 1"/>
              <a:gd name="f1065" fmla="*/ 1666782 f837 1"/>
              <a:gd name="f1066" fmla="*/ 6143810 f838 1"/>
              <a:gd name="f1067" fmla="*/ 1661963 f837 1"/>
              <a:gd name="f1068" fmla="*/ 6136560 f838 1"/>
              <a:gd name="f1069" fmla="*/ 1665728 f837 1"/>
              <a:gd name="f1070" fmla="*/ 6096155 f838 1"/>
              <a:gd name="f1071" fmla="*/ 1656951 f837 1"/>
              <a:gd name="f1072" fmla="*/ 6075812 f838 1"/>
              <a:gd name="f1073" fmla="*/ 1655422 f837 1"/>
              <a:gd name="f1074" fmla="*/ 6039495 f838 1"/>
              <a:gd name="f1075" fmla="*/ 1649680 f837 1"/>
              <a:gd name="f1076" fmla="*/ 6036523 f838 1"/>
              <a:gd name="f1077" fmla="*/ 1652121 f837 1"/>
              <a:gd name="f1078" fmla="*/ 6029328 f838 1"/>
              <a:gd name="f1079" fmla="*/ 1649904 f837 1"/>
              <a:gd name="f1080" fmla="*/ 6024075 f838 1"/>
              <a:gd name="f1081" fmla="*/ 1652779 f837 1"/>
              <a:gd name="f1082" fmla="*/ 6018085 f838 1"/>
              <a:gd name="f1083" fmla="*/ 1652030 f837 1"/>
              <a:gd name="f1084" fmla="*/ 5955513 f838 1"/>
              <a:gd name="f1085" fmla="*/ 1663584 f837 1"/>
              <a:gd name="f1086" fmla="*/ 5941996 f838 1"/>
              <a:gd name="f1087" fmla="*/ 1661326 f837 1"/>
              <a:gd name="f1088" fmla="*/ 5931789 f838 1"/>
              <a:gd name="f1089" fmla="*/ 1669915 f837 1"/>
              <a:gd name="f1090" fmla="*/ 5888686 f838 1"/>
              <a:gd name="f1091" fmla="*/ 1672175 f837 1"/>
              <a:gd name="f1092" fmla="*/ 5873794 f838 1"/>
              <a:gd name="f1093" fmla="*/ 1665454 f837 1"/>
              <a:gd name="f1094" fmla="*/ 5860022 f838 1"/>
              <a:gd name="f1095" fmla="*/ 1660635 f837 1"/>
              <a:gd name="f1096" fmla="*/ 5858237 f838 1"/>
              <a:gd name="f1097" fmla="*/ 1660649 f837 1"/>
              <a:gd name="f1098" fmla="*/ 5840319 f838 1"/>
              <a:gd name="f1099" fmla="*/ 1660798 f837 1"/>
              <a:gd name="f1100" fmla="*/ 5806984 f838 1"/>
              <a:gd name="f1101" fmla="*/ 1661075 f837 1"/>
              <a:gd name="f1102" fmla="*/ 5742351 f838 1"/>
              <a:gd name="f1103" fmla="*/ 1667489 f837 1"/>
              <a:gd name="f1104" fmla="*/ 4759058 f838 1"/>
              <a:gd name="f1105" fmla="*/ 1766533 f837 1"/>
              <a:gd name="f1106" fmla="*/ 4719749 f838 1"/>
              <a:gd name="f1107" fmla="*/ 1771811 f837 1"/>
              <a:gd name="f1108" fmla="*/ 4568686 f838 1"/>
              <a:gd name="f1109" fmla="*/ 1786141 f837 1"/>
              <a:gd name="f1110" fmla="*/ 4418751 f838 1"/>
              <a:gd name="f1111" fmla="*/ 1796932 f837 1"/>
              <a:gd name="f1112" fmla="*/ 4378377 f838 1"/>
              <a:gd name="f1113" fmla="*/ 1815528 f837 1"/>
              <a:gd name="f1114" fmla="*/ 4320575 f838 1"/>
              <a:gd name="f1115" fmla="*/ 1832722 f837 1"/>
              <a:gd name="f1116" fmla="*/ 3973223 f838 1"/>
              <a:gd name="f1117" fmla="*/ 1881015 f837 1"/>
              <a:gd name="f1118" fmla="*/ 3900992 f838 1"/>
              <a:gd name="f1119" fmla="*/ 1880603 f837 1"/>
              <a:gd name="f1120" fmla="*/ 3662119 f838 1"/>
              <a:gd name="f1121" fmla="*/ 3496919 f838 1"/>
              <a:gd name="f1122" fmla="*/ 1873180 f837 1"/>
              <a:gd name="f1123" fmla="*/ 3449433 f838 1"/>
              <a:gd name="f1124" fmla="*/ 1889681 f837 1"/>
              <a:gd name="f1125" fmla="*/ 3369766 f838 1"/>
              <a:gd name="f1126" fmla="*/ 1916653 f837 1"/>
              <a:gd name="f1127" fmla="*/ 3224897 f838 1"/>
              <a:gd name="f1128" fmla="*/ 1943733 f837 1"/>
              <a:gd name="f1129" fmla="*/ 3161463 f838 1"/>
              <a:gd name="f1130" fmla="*/ 1946591 f837 1"/>
              <a:gd name="f1131" fmla="*/ 2897201 f838 1"/>
              <a:gd name="f1132" fmla="*/ 1926772 f837 1"/>
              <a:gd name="f1133" fmla="*/ 2783891 f838 1"/>
              <a:gd name="f1134" fmla="*/ 1931749 f837 1"/>
              <a:gd name="f1135" fmla="*/ 2712447 f838 1"/>
              <a:gd name="f1136" fmla="*/ 1933044 f837 1"/>
              <a:gd name="f1137" fmla="*/ 2560151 f838 1"/>
              <a:gd name="f1138" fmla="*/ 1963609 f837 1"/>
              <a:gd name="f1139" fmla="*/ 2367221 f838 1"/>
              <a:gd name="f1140" fmla="*/ 1971884 f837 1"/>
              <a:gd name="f1141" fmla="*/ 2272130 f838 1"/>
              <a:gd name="f1142" fmla="*/ 1961162 f837 1"/>
              <a:gd name="f1143" fmla="*/ 2189404 f838 1"/>
              <a:gd name="f1144" fmla="*/ 1978172 f837 1"/>
              <a:gd name="f1145" fmla="*/ 2077704 f838 1"/>
              <a:gd name="f1146" fmla="*/ 1965002 f837 1"/>
              <a:gd name="f1147" fmla="*/ 1967996 f838 1"/>
              <a:gd name="f1148" fmla="*/ 1953187 f837 1"/>
              <a:gd name="f1149" fmla="*/ 1855805 f838 1"/>
              <a:gd name="f1150" fmla="*/ 1926082 f837 1"/>
              <a:gd name="f1151" fmla="*/ 1790957 f838 1"/>
              <a:gd name="f1152" fmla="*/ 1919460 f837 1"/>
              <a:gd name="f1153" fmla="*/ 1613978 f838 1"/>
              <a:gd name="f1154" fmla="*/ 1891581 f837 1"/>
              <a:gd name="f1155" fmla="*/ 1436831 f838 1"/>
              <a:gd name="f1156" fmla="*/ 1856201 f837 1"/>
              <a:gd name="f1157" fmla="*/ 1162595 f838 1"/>
              <a:gd name="f1158" fmla="*/ 991903 f838 1"/>
              <a:gd name="f1159" fmla="*/ 1786741 f837 1"/>
              <a:gd name="f1160" fmla="*/ 883960 f838 1"/>
              <a:gd name="f1161" fmla="*/ 766531 f838 1"/>
              <a:gd name="f1162" fmla="*/ 1805053 f837 1"/>
              <a:gd name="f1163" fmla="*/ 669779 f838 1"/>
              <a:gd name="f1164" fmla="*/ 1800537 f837 1"/>
              <a:gd name="f1165" fmla="*/ 523898 f838 1"/>
              <a:gd name="f1166" fmla="*/ 1811085 f837 1"/>
              <a:gd name="f1167" fmla="*/ 360251 f838 1"/>
              <a:gd name="f1168" fmla="*/ 1830735 f837 1"/>
              <a:gd name="f1169" fmla="*/ 255207 f838 1"/>
              <a:gd name="f1170" fmla="*/ 1818275 f837 1"/>
              <a:gd name="f1171" fmla="*/ 101803 f838 1"/>
              <a:gd name="f1172" fmla="*/ 1870647 f837 1"/>
              <a:gd name="f1173" fmla="*/ 25397 f838 1"/>
              <a:gd name="f1174" fmla="*/ 1888443 f837 1"/>
              <a:gd name="f1175" fmla="*/ 2370 f838 1"/>
              <a:gd name="f1176" fmla="*/ 1878311 f837 1"/>
              <a:gd name="f1177" fmla="*/ 1878785 f837 1"/>
              <a:gd name="f1178" fmla="*/ 4809524 f838 1"/>
              <a:gd name="f1179" fmla="*/ 1761033 f837 1"/>
              <a:gd name="f1180" fmla="*/ 4872172 f838 1"/>
              <a:gd name="f1181" fmla="*/ 1757222 f837 1"/>
              <a:gd name="f1182" fmla="*/ 4950070 f838 1"/>
              <a:gd name="f1183" fmla="*/ 1748401 f837 1"/>
              <a:gd name="f1184" fmla="*/ 5521171 f838 1"/>
              <a:gd name="f1185" fmla="*/ 1671626 f837 1"/>
              <a:gd name="f1186" fmla="*/ 5457384 f838 1"/>
              <a:gd name="f1187" fmla="*/ 1683952 f837 1"/>
              <a:gd name="f1188" fmla="*/ 3005773 f838 1"/>
              <a:gd name="f1189" fmla="*/ 1915878 f837 1"/>
              <a:gd name="f1190" fmla="*/ 1357365 f838 1"/>
              <a:gd name="f1191" fmla="*/ 1832140 f837 1"/>
              <a:gd name="f1192" fmla="*/ 1232341 f838 1"/>
              <a:gd name="f1193" fmla="*/ 1785942 f837 1"/>
              <a:gd name="f1194" fmla="*/ 2033299 f838 1"/>
              <a:gd name="f1195" fmla="*/ 1969042 f837 1"/>
              <a:gd name="f1196" fmla="*/ 3069716 f838 1"/>
              <a:gd name="f1197" fmla="*/ 1930463 f837 1"/>
              <a:gd name="f1198" fmla="*/ 3112044 f838 1"/>
              <a:gd name="f1199" fmla="*/ 1935614 f837 1"/>
              <a:gd name="f1200" fmla="*/ 3269672 f838 1"/>
              <a:gd name="f1201" fmla="*/ 1938036 f837 1"/>
              <a:gd name="f1202" fmla="*/ 1889285 f837 1"/>
              <a:gd name="f1203" fmla="*/ 8394729 f838 1"/>
              <a:gd name="f1204" fmla="*/ 948347 f837 1"/>
              <a:gd name="f1205" fmla="*/ 8340796 f838 1"/>
              <a:gd name="f1206" fmla="*/ 980522 f837 1"/>
              <a:gd name="f1207" fmla="*/ 8375330 f838 1"/>
              <a:gd name="f1208" fmla="*/ 965444 f837 1"/>
              <a:gd name="f1209" fmla="*/ 9167549 f838 1"/>
              <a:gd name="f1210" fmla="*/ 584727 f837 1"/>
              <a:gd name="f1211" fmla="*/ 9287964 f838 1"/>
              <a:gd name="f1212" fmla="*/ 513052 f837 1"/>
              <a:gd name="f1213" fmla="*/ 8249003 f838 1"/>
              <a:gd name="f1214" fmla="*/ 7739392 f838 1"/>
              <a:gd name="f1215" fmla="*/ 1192062 f837 1"/>
              <a:gd name="f1216" fmla="*/ 7677677 f838 1"/>
              <a:gd name="f1217" fmla="*/ 1216394 f837 1"/>
              <a:gd name="f1218" fmla="*/ 7411323 f838 1"/>
              <a:gd name="f1219" fmla="*/ 1340732 f837 1"/>
              <a:gd name="f1220" fmla="*/ 4101228 f838 1"/>
              <a:gd name="f1221" fmla="*/ 1868717 f837 1"/>
              <a:gd name="f1222" fmla="*/ 4211935 f838 1"/>
              <a:gd name="f1223" fmla="*/ 1860177 f837 1"/>
              <a:gd name="f1224" fmla="*/ 1809389 f837 1"/>
              <a:gd name="f1225" fmla="*/ 1120257 f838 1"/>
              <a:gd name="f1226" fmla="*/ 1789615 f837 1"/>
              <a:gd name="f1227" fmla="*/ 1784330 f837 1"/>
              <a:gd name="f1228" fmla="+- f839 0 f1"/>
              <a:gd name="f1229" fmla="*/ f842 1 10768629"/>
              <a:gd name="f1230" fmla="*/ f843 1 1978172"/>
              <a:gd name="f1231" fmla="*/ f844 1 10768629"/>
              <a:gd name="f1232" fmla="*/ f845 1 10768629"/>
              <a:gd name="f1233" fmla="*/ f846 1 1978172"/>
              <a:gd name="f1234" fmla="*/ f847 1 10768629"/>
              <a:gd name="f1235" fmla="*/ f848 1 1978172"/>
              <a:gd name="f1236" fmla="*/ f849 1 10768629"/>
              <a:gd name="f1237" fmla="*/ f850 1 1978172"/>
              <a:gd name="f1238" fmla="*/ f851 1 10768629"/>
              <a:gd name="f1239" fmla="*/ f852 1 1978172"/>
              <a:gd name="f1240" fmla="*/ f853 1 10768629"/>
              <a:gd name="f1241" fmla="*/ f854 1 1978172"/>
              <a:gd name="f1242" fmla="*/ f855 1 10768629"/>
              <a:gd name="f1243" fmla="*/ f856 1 1978172"/>
              <a:gd name="f1244" fmla="*/ f857 1 10768629"/>
              <a:gd name="f1245" fmla="*/ f858 1 1978172"/>
              <a:gd name="f1246" fmla="*/ f859 1 10768629"/>
              <a:gd name="f1247" fmla="*/ f860 1 1978172"/>
              <a:gd name="f1248" fmla="*/ f861 1 10768629"/>
              <a:gd name="f1249" fmla="*/ f862 1 1978172"/>
              <a:gd name="f1250" fmla="*/ f863 1 10768629"/>
              <a:gd name="f1251" fmla="*/ f864 1 1978172"/>
              <a:gd name="f1252" fmla="*/ f865 1 10768629"/>
              <a:gd name="f1253" fmla="*/ f866 1 1978172"/>
              <a:gd name="f1254" fmla="*/ f867 1 10768629"/>
              <a:gd name="f1255" fmla="*/ f868 1 1978172"/>
              <a:gd name="f1256" fmla="*/ f869 1 10768629"/>
              <a:gd name="f1257" fmla="*/ f870 1 1978172"/>
              <a:gd name="f1258" fmla="*/ f871 1 10768629"/>
              <a:gd name="f1259" fmla="*/ f872 1 1978172"/>
              <a:gd name="f1260" fmla="*/ f873 1 10768629"/>
              <a:gd name="f1261" fmla="*/ f874 1 1978172"/>
              <a:gd name="f1262" fmla="*/ f875 1 10768629"/>
              <a:gd name="f1263" fmla="*/ f876 1 1978172"/>
              <a:gd name="f1264" fmla="*/ f877 1 10768629"/>
              <a:gd name="f1265" fmla="*/ f878 1 1978172"/>
              <a:gd name="f1266" fmla="*/ f879 1 10768629"/>
              <a:gd name="f1267" fmla="*/ f880 1 1978172"/>
              <a:gd name="f1268" fmla="*/ f881 1 10768629"/>
              <a:gd name="f1269" fmla="*/ f882 1 1978172"/>
              <a:gd name="f1270" fmla="*/ f883 1 10768629"/>
              <a:gd name="f1271" fmla="*/ f884 1 1978172"/>
              <a:gd name="f1272" fmla="*/ f885 1 10768629"/>
              <a:gd name="f1273" fmla="*/ f886 1 1978172"/>
              <a:gd name="f1274" fmla="*/ f887 1 10768629"/>
              <a:gd name="f1275" fmla="*/ f888 1 1978172"/>
              <a:gd name="f1276" fmla="*/ f889 1 10768629"/>
              <a:gd name="f1277" fmla="*/ f890 1 1978172"/>
              <a:gd name="f1278" fmla="*/ f891 1 10768629"/>
              <a:gd name="f1279" fmla="*/ f892 1 1978172"/>
              <a:gd name="f1280" fmla="*/ f893 1 10768629"/>
              <a:gd name="f1281" fmla="*/ f894 1 1978172"/>
              <a:gd name="f1282" fmla="*/ f895 1 10768629"/>
              <a:gd name="f1283" fmla="*/ f896 1 1978172"/>
              <a:gd name="f1284" fmla="*/ f897 1 10768629"/>
              <a:gd name="f1285" fmla="*/ f898 1 1978172"/>
              <a:gd name="f1286" fmla="*/ f899 1 10768629"/>
              <a:gd name="f1287" fmla="*/ f900 1 1978172"/>
              <a:gd name="f1288" fmla="*/ f901 1 10768629"/>
              <a:gd name="f1289" fmla="*/ f902 1 1978172"/>
              <a:gd name="f1290" fmla="*/ f903 1 10768629"/>
              <a:gd name="f1291" fmla="*/ f904 1 1978172"/>
              <a:gd name="f1292" fmla="*/ f905 1 10768629"/>
              <a:gd name="f1293" fmla="*/ f906 1 1978172"/>
              <a:gd name="f1294" fmla="*/ f907 1 10768629"/>
              <a:gd name="f1295" fmla="*/ f908 1 1978172"/>
              <a:gd name="f1296" fmla="*/ f909 1 10768629"/>
              <a:gd name="f1297" fmla="*/ f910 1 1978172"/>
              <a:gd name="f1298" fmla="*/ f911 1 10768629"/>
              <a:gd name="f1299" fmla="*/ f912 1 1978172"/>
              <a:gd name="f1300" fmla="*/ f913 1 10768629"/>
              <a:gd name="f1301" fmla="*/ f914 1 1978172"/>
              <a:gd name="f1302" fmla="*/ f915 1 10768629"/>
              <a:gd name="f1303" fmla="*/ f916 1 1978172"/>
              <a:gd name="f1304" fmla="*/ f917 1 10768629"/>
              <a:gd name="f1305" fmla="*/ f918 1 1978172"/>
              <a:gd name="f1306" fmla="*/ f919 1 10768629"/>
              <a:gd name="f1307" fmla="*/ f920 1 1978172"/>
              <a:gd name="f1308" fmla="*/ f921 1 10768629"/>
              <a:gd name="f1309" fmla="*/ f922 1 1978172"/>
              <a:gd name="f1310" fmla="*/ f923 1 10768629"/>
              <a:gd name="f1311" fmla="*/ f924 1 1978172"/>
              <a:gd name="f1312" fmla="*/ f925 1 10768629"/>
              <a:gd name="f1313" fmla="*/ f926 1 1978172"/>
              <a:gd name="f1314" fmla="*/ f927 1 10768629"/>
              <a:gd name="f1315" fmla="*/ f928 1 1978172"/>
              <a:gd name="f1316" fmla="*/ f929 1 10768629"/>
              <a:gd name="f1317" fmla="*/ f930 1 1978172"/>
              <a:gd name="f1318" fmla="*/ f931 1 10768629"/>
              <a:gd name="f1319" fmla="*/ f932 1 1978172"/>
              <a:gd name="f1320" fmla="*/ f933 1 10768629"/>
              <a:gd name="f1321" fmla="*/ f934 1 1978172"/>
              <a:gd name="f1322" fmla="*/ f935 1 10768629"/>
              <a:gd name="f1323" fmla="*/ f936 1 1978172"/>
              <a:gd name="f1324" fmla="*/ f937 1 10768629"/>
              <a:gd name="f1325" fmla="*/ f938 1 1978172"/>
              <a:gd name="f1326" fmla="*/ f939 1 1978172"/>
              <a:gd name="f1327" fmla="*/ f940 1 10768629"/>
              <a:gd name="f1328" fmla="*/ f941 1 1978172"/>
              <a:gd name="f1329" fmla="*/ f942 1 10768629"/>
              <a:gd name="f1330" fmla="*/ f943 1 1978172"/>
              <a:gd name="f1331" fmla="*/ f944 1 10768629"/>
              <a:gd name="f1332" fmla="*/ f945 1 1978172"/>
              <a:gd name="f1333" fmla="*/ f946 1 10768629"/>
              <a:gd name="f1334" fmla="*/ f947 1 1978172"/>
              <a:gd name="f1335" fmla="*/ f948 1 10768629"/>
              <a:gd name="f1336" fmla="*/ f949 1 1978172"/>
              <a:gd name="f1337" fmla="*/ f950 1 10768629"/>
              <a:gd name="f1338" fmla="*/ f951 1 1978172"/>
              <a:gd name="f1339" fmla="*/ f952 1 10768629"/>
              <a:gd name="f1340" fmla="*/ f953 1 1978172"/>
              <a:gd name="f1341" fmla="*/ f954 1 10768629"/>
              <a:gd name="f1342" fmla="*/ f955 1 1978172"/>
              <a:gd name="f1343" fmla="*/ f956 1 10768629"/>
              <a:gd name="f1344" fmla="*/ f957 1 1978172"/>
              <a:gd name="f1345" fmla="*/ f958 1 10768629"/>
              <a:gd name="f1346" fmla="*/ f959 1 1978172"/>
              <a:gd name="f1347" fmla="*/ f960 1 10768629"/>
              <a:gd name="f1348" fmla="*/ f961 1 1978172"/>
              <a:gd name="f1349" fmla="*/ f962 1 10768629"/>
              <a:gd name="f1350" fmla="*/ f963 1 1978172"/>
              <a:gd name="f1351" fmla="*/ f964 1 10768629"/>
              <a:gd name="f1352" fmla="*/ f965 1 1978172"/>
              <a:gd name="f1353" fmla="*/ f966 1 10768629"/>
              <a:gd name="f1354" fmla="*/ f967 1 1978172"/>
              <a:gd name="f1355" fmla="*/ f968 1 10768629"/>
              <a:gd name="f1356" fmla="*/ f969 1 1978172"/>
              <a:gd name="f1357" fmla="*/ f970 1 10768629"/>
              <a:gd name="f1358" fmla="*/ f971 1 1978172"/>
              <a:gd name="f1359" fmla="*/ f972 1 10768629"/>
              <a:gd name="f1360" fmla="*/ f973 1 1978172"/>
              <a:gd name="f1361" fmla="*/ f974 1 10768629"/>
              <a:gd name="f1362" fmla="*/ f975 1 1978172"/>
              <a:gd name="f1363" fmla="*/ f976 1 10768629"/>
              <a:gd name="f1364" fmla="*/ f977 1 1978172"/>
              <a:gd name="f1365" fmla="*/ f978 1 10768629"/>
              <a:gd name="f1366" fmla="*/ f979 1 1978172"/>
              <a:gd name="f1367" fmla="*/ f980 1 10768629"/>
              <a:gd name="f1368" fmla="*/ f981 1 1978172"/>
              <a:gd name="f1369" fmla="*/ f982 1 10768629"/>
              <a:gd name="f1370" fmla="*/ f983 1 1978172"/>
              <a:gd name="f1371" fmla="*/ f984 1 10768629"/>
              <a:gd name="f1372" fmla="*/ f985 1 1978172"/>
              <a:gd name="f1373" fmla="*/ f986 1 10768629"/>
              <a:gd name="f1374" fmla="*/ f987 1 1978172"/>
              <a:gd name="f1375" fmla="*/ f988 1 10768629"/>
              <a:gd name="f1376" fmla="*/ f989 1 1978172"/>
              <a:gd name="f1377" fmla="*/ f990 1 10768629"/>
              <a:gd name="f1378" fmla="*/ f991 1 1978172"/>
              <a:gd name="f1379" fmla="*/ f992 1 10768629"/>
              <a:gd name="f1380" fmla="*/ f993 1 1978172"/>
              <a:gd name="f1381" fmla="*/ f994 1 10768629"/>
              <a:gd name="f1382" fmla="*/ f995 1 1978172"/>
              <a:gd name="f1383" fmla="*/ f996 1 10768629"/>
              <a:gd name="f1384" fmla="*/ f997 1 1978172"/>
              <a:gd name="f1385" fmla="*/ f998 1 10768629"/>
              <a:gd name="f1386" fmla="*/ f999 1 1978172"/>
              <a:gd name="f1387" fmla="*/ f1000 1 10768629"/>
              <a:gd name="f1388" fmla="*/ f1001 1 1978172"/>
              <a:gd name="f1389" fmla="*/ f1002 1 10768629"/>
              <a:gd name="f1390" fmla="*/ f1003 1 1978172"/>
              <a:gd name="f1391" fmla="*/ f1004 1 10768629"/>
              <a:gd name="f1392" fmla="*/ f1005 1 1978172"/>
              <a:gd name="f1393" fmla="*/ f1006 1 10768629"/>
              <a:gd name="f1394" fmla="*/ f1007 1 1978172"/>
              <a:gd name="f1395" fmla="*/ f1008 1 10768629"/>
              <a:gd name="f1396" fmla="*/ f1009 1 1978172"/>
              <a:gd name="f1397" fmla="*/ f1010 1 10768629"/>
              <a:gd name="f1398" fmla="*/ f1011 1 1978172"/>
              <a:gd name="f1399" fmla="*/ f1012 1 10768629"/>
              <a:gd name="f1400" fmla="*/ f1013 1 1978172"/>
              <a:gd name="f1401" fmla="*/ f1014 1 10768629"/>
              <a:gd name="f1402" fmla="*/ f1015 1 1978172"/>
              <a:gd name="f1403" fmla="*/ f1016 1 10768629"/>
              <a:gd name="f1404" fmla="*/ f1017 1 1978172"/>
              <a:gd name="f1405" fmla="*/ f1018 1 10768629"/>
              <a:gd name="f1406" fmla="*/ f1019 1 1978172"/>
              <a:gd name="f1407" fmla="*/ f1020 1 10768629"/>
              <a:gd name="f1408" fmla="*/ f1021 1 1978172"/>
              <a:gd name="f1409" fmla="*/ f1022 1 10768629"/>
              <a:gd name="f1410" fmla="*/ f1023 1 1978172"/>
              <a:gd name="f1411" fmla="*/ f1024 1 10768629"/>
              <a:gd name="f1412" fmla="*/ f1025 1 1978172"/>
              <a:gd name="f1413" fmla="*/ f1026 1 10768629"/>
              <a:gd name="f1414" fmla="*/ f1027 1 1978172"/>
              <a:gd name="f1415" fmla="*/ f1028 1 10768629"/>
              <a:gd name="f1416" fmla="*/ f1029 1 1978172"/>
              <a:gd name="f1417" fmla="*/ f1030 1 10768629"/>
              <a:gd name="f1418" fmla="*/ f1031 1 1978172"/>
              <a:gd name="f1419" fmla="*/ f1032 1 10768629"/>
              <a:gd name="f1420" fmla="*/ f1033 1 1978172"/>
              <a:gd name="f1421" fmla="*/ f1034 1 10768629"/>
              <a:gd name="f1422" fmla="*/ f1035 1 1978172"/>
              <a:gd name="f1423" fmla="*/ f1036 1 10768629"/>
              <a:gd name="f1424" fmla="*/ f1037 1 1978172"/>
              <a:gd name="f1425" fmla="*/ f1038 1 10768629"/>
              <a:gd name="f1426" fmla="*/ f1039 1 1978172"/>
              <a:gd name="f1427" fmla="*/ f1040 1 10768629"/>
              <a:gd name="f1428" fmla="*/ f1041 1 1978172"/>
              <a:gd name="f1429" fmla="*/ f1042 1 10768629"/>
              <a:gd name="f1430" fmla="*/ f1043 1 1978172"/>
              <a:gd name="f1431" fmla="*/ f1044 1 10768629"/>
              <a:gd name="f1432" fmla="*/ f1045 1 1978172"/>
              <a:gd name="f1433" fmla="*/ f1046 1 10768629"/>
              <a:gd name="f1434" fmla="*/ f1047 1 1978172"/>
              <a:gd name="f1435" fmla="*/ f1048 1 10768629"/>
              <a:gd name="f1436" fmla="*/ f1049 1 1978172"/>
              <a:gd name="f1437" fmla="*/ f1050 1 10768629"/>
              <a:gd name="f1438" fmla="*/ f1051 1 1978172"/>
              <a:gd name="f1439" fmla="*/ f1052 1 10768629"/>
              <a:gd name="f1440" fmla="*/ f1053 1 1978172"/>
              <a:gd name="f1441" fmla="*/ f1054 1 10768629"/>
              <a:gd name="f1442" fmla="*/ f1055 1 1978172"/>
              <a:gd name="f1443" fmla="*/ f1056 1 10768629"/>
              <a:gd name="f1444" fmla="*/ f1057 1 1978172"/>
              <a:gd name="f1445" fmla="*/ f1058 1 10768629"/>
              <a:gd name="f1446" fmla="*/ f1059 1 1978172"/>
              <a:gd name="f1447" fmla="*/ f1060 1 10768629"/>
              <a:gd name="f1448" fmla="*/ f1061 1 1978172"/>
              <a:gd name="f1449" fmla="*/ f1062 1 10768629"/>
              <a:gd name="f1450" fmla="*/ f1063 1 1978172"/>
              <a:gd name="f1451" fmla="*/ f1064 1 10768629"/>
              <a:gd name="f1452" fmla="*/ f1065 1 1978172"/>
              <a:gd name="f1453" fmla="*/ f1066 1 10768629"/>
              <a:gd name="f1454" fmla="*/ f1067 1 1978172"/>
              <a:gd name="f1455" fmla="*/ f1068 1 10768629"/>
              <a:gd name="f1456" fmla="*/ f1069 1 1978172"/>
              <a:gd name="f1457" fmla="*/ f1070 1 10768629"/>
              <a:gd name="f1458" fmla="*/ f1071 1 1978172"/>
              <a:gd name="f1459" fmla="*/ f1072 1 10768629"/>
              <a:gd name="f1460" fmla="*/ f1073 1 1978172"/>
              <a:gd name="f1461" fmla="*/ f1074 1 10768629"/>
              <a:gd name="f1462" fmla="*/ f1075 1 1978172"/>
              <a:gd name="f1463" fmla="*/ f1076 1 10768629"/>
              <a:gd name="f1464" fmla="*/ f1077 1 1978172"/>
              <a:gd name="f1465" fmla="*/ f1078 1 10768629"/>
              <a:gd name="f1466" fmla="*/ f1079 1 1978172"/>
              <a:gd name="f1467" fmla="*/ f1080 1 10768629"/>
              <a:gd name="f1468" fmla="*/ f1081 1 1978172"/>
              <a:gd name="f1469" fmla="*/ f1082 1 10768629"/>
              <a:gd name="f1470" fmla="*/ f1083 1 1978172"/>
              <a:gd name="f1471" fmla="*/ f1084 1 10768629"/>
              <a:gd name="f1472" fmla="*/ f1085 1 1978172"/>
              <a:gd name="f1473" fmla="*/ f1086 1 10768629"/>
              <a:gd name="f1474" fmla="*/ f1087 1 1978172"/>
              <a:gd name="f1475" fmla="*/ f1088 1 10768629"/>
              <a:gd name="f1476" fmla="*/ f1089 1 1978172"/>
              <a:gd name="f1477" fmla="*/ f1090 1 10768629"/>
              <a:gd name="f1478" fmla="*/ f1091 1 1978172"/>
              <a:gd name="f1479" fmla="*/ f1092 1 10768629"/>
              <a:gd name="f1480" fmla="*/ f1093 1 1978172"/>
              <a:gd name="f1481" fmla="*/ f1094 1 10768629"/>
              <a:gd name="f1482" fmla="*/ f1095 1 1978172"/>
              <a:gd name="f1483" fmla="*/ f1096 1 10768629"/>
              <a:gd name="f1484" fmla="*/ f1097 1 1978172"/>
              <a:gd name="f1485" fmla="*/ f1098 1 10768629"/>
              <a:gd name="f1486" fmla="*/ f1099 1 1978172"/>
              <a:gd name="f1487" fmla="*/ f1100 1 10768629"/>
              <a:gd name="f1488" fmla="*/ f1101 1 1978172"/>
              <a:gd name="f1489" fmla="*/ f1102 1 10768629"/>
              <a:gd name="f1490" fmla="*/ f1103 1 1978172"/>
              <a:gd name="f1491" fmla="*/ f1104 1 10768629"/>
              <a:gd name="f1492" fmla="*/ f1105 1 1978172"/>
              <a:gd name="f1493" fmla="*/ f1106 1 10768629"/>
              <a:gd name="f1494" fmla="*/ f1107 1 1978172"/>
              <a:gd name="f1495" fmla="*/ f1108 1 10768629"/>
              <a:gd name="f1496" fmla="*/ f1109 1 1978172"/>
              <a:gd name="f1497" fmla="*/ f1110 1 10768629"/>
              <a:gd name="f1498" fmla="*/ f1111 1 1978172"/>
              <a:gd name="f1499" fmla="*/ f1112 1 10768629"/>
              <a:gd name="f1500" fmla="*/ f1113 1 1978172"/>
              <a:gd name="f1501" fmla="*/ f1114 1 10768629"/>
              <a:gd name="f1502" fmla="*/ f1115 1 1978172"/>
              <a:gd name="f1503" fmla="*/ f1116 1 10768629"/>
              <a:gd name="f1504" fmla="*/ f1117 1 1978172"/>
              <a:gd name="f1505" fmla="*/ f1118 1 10768629"/>
              <a:gd name="f1506" fmla="*/ f1119 1 1978172"/>
              <a:gd name="f1507" fmla="*/ f1120 1 10768629"/>
              <a:gd name="f1508" fmla="*/ f1121 1 10768629"/>
              <a:gd name="f1509" fmla="*/ f1122 1 1978172"/>
              <a:gd name="f1510" fmla="*/ f1123 1 10768629"/>
              <a:gd name="f1511" fmla="*/ f1124 1 1978172"/>
              <a:gd name="f1512" fmla="*/ f1125 1 10768629"/>
              <a:gd name="f1513" fmla="*/ f1126 1 1978172"/>
              <a:gd name="f1514" fmla="*/ f1127 1 10768629"/>
              <a:gd name="f1515" fmla="*/ f1128 1 1978172"/>
              <a:gd name="f1516" fmla="*/ f1129 1 10768629"/>
              <a:gd name="f1517" fmla="*/ f1130 1 1978172"/>
              <a:gd name="f1518" fmla="*/ f1131 1 10768629"/>
              <a:gd name="f1519" fmla="*/ f1132 1 1978172"/>
              <a:gd name="f1520" fmla="*/ f1133 1 10768629"/>
              <a:gd name="f1521" fmla="*/ f1134 1 1978172"/>
              <a:gd name="f1522" fmla="*/ f1135 1 10768629"/>
              <a:gd name="f1523" fmla="*/ f1136 1 1978172"/>
              <a:gd name="f1524" fmla="*/ f1137 1 10768629"/>
              <a:gd name="f1525" fmla="*/ f1138 1 1978172"/>
              <a:gd name="f1526" fmla="*/ f1139 1 10768629"/>
              <a:gd name="f1527" fmla="*/ f1140 1 1978172"/>
              <a:gd name="f1528" fmla="*/ f1141 1 10768629"/>
              <a:gd name="f1529" fmla="*/ f1142 1 1978172"/>
              <a:gd name="f1530" fmla="*/ f1143 1 10768629"/>
              <a:gd name="f1531" fmla="*/ f1144 1 1978172"/>
              <a:gd name="f1532" fmla="*/ f1145 1 10768629"/>
              <a:gd name="f1533" fmla="*/ f1146 1 1978172"/>
              <a:gd name="f1534" fmla="*/ f1147 1 10768629"/>
              <a:gd name="f1535" fmla="*/ f1148 1 1978172"/>
              <a:gd name="f1536" fmla="*/ f1149 1 10768629"/>
              <a:gd name="f1537" fmla="*/ f1150 1 1978172"/>
              <a:gd name="f1538" fmla="*/ f1151 1 10768629"/>
              <a:gd name="f1539" fmla="*/ f1152 1 1978172"/>
              <a:gd name="f1540" fmla="*/ f1153 1 10768629"/>
              <a:gd name="f1541" fmla="*/ f1154 1 1978172"/>
              <a:gd name="f1542" fmla="*/ f1155 1 10768629"/>
              <a:gd name="f1543" fmla="*/ f1156 1 1978172"/>
              <a:gd name="f1544" fmla="*/ f1157 1 10768629"/>
              <a:gd name="f1545" fmla="*/ f1158 1 10768629"/>
              <a:gd name="f1546" fmla="*/ f1159 1 1978172"/>
              <a:gd name="f1547" fmla="*/ f1160 1 10768629"/>
              <a:gd name="f1548" fmla="*/ f1161 1 10768629"/>
              <a:gd name="f1549" fmla="*/ f1162 1 1978172"/>
              <a:gd name="f1550" fmla="*/ f1163 1 10768629"/>
              <a:gd name="f1551" fmla="*/ f1164 1 1978172"/>
              <a:gd name="f1552" fmla="*/ f1165 1 10768629"/>
              <a:gd name="f1553" fmla="*/ f1166 1 1978172"/>
              <a:gd name="f1554" fmla="*/ f1167 1 10768629"/>
              <a:gd name="f1555" fmla="*/ f1168 1 1978172"/>
              <a:gd name="f1556" fmla="*/ f1169 1 10768629"/>
              <a:gd name="f1557" fmla="*/ f1170 1 1978172"/>
              <a:gd name="f1558" fmla="*/ f1171 1 10768629"/>
              <a:gd name="f1559" fmla="*/ f1172 1 1978172"/>
              <a:gd name="f1560" fmla="*/ f1173 1 10768629"/>
              <a:gd name="f1561" fmla="*/ f1174 1 1978172"/>
              <a:gd name="f1562" fmla="*/ f1175 1 10768629"/>
              <a:gd name="f1563" fmla="*/ f1176 1 1978172"/>
              <a:gd name="f1564" fmla="*/ f1177 1 1978172"/>
              <a:gd name="f1565" fmla="*/ f1178 1 10768629"/>
              <a:gd name="f1566" fmla="*/ f1179 1 1978172"/>
              <a:gd name="f1567" fmla="*/ f1180 1 10768629"/>
              <a:gd name="f1568" fmla="*/ f1181 1 1978172"/>
              <a:gd name="f1569" fmla="*/ f1182 1 10768629"/>
              <a:gd name="f1570" fmla="*/ f1183 1 1978172"/>
              <a:gd name="f1571" fmla="*/ f1184 1 10768629"/>
              <a:gd name="f1572" fmla="*/ f1185 1 1978172"/>
              <a:gd name="f1573" fmla="*/ f1186 1 10768629"/>
              <a:gd name="f1574" fmla="*/ f1187 1 1978172"/>
              <a:gd name="f1575" fmla="*/ f1188 1 10768629"/>
              <a:gd name="f1576" fmla="*/ f1189 1 1978172"/>
              <a:gd name="f1577" fmla="*/ f1190 1 10768629"/>
              <a:gd name="f1578" fmla="*/ f1191 1 1978172"/>
              <a:gd name="f1579" fmla="*/ f1192 1 10768629"/>
              <a:gd name="f1580" fmla="*/ f1193 1 1978172"/>
              <a:gd name="f1581" fmla="*/ f1194 1 10768629"/>
              <a:gd name="f1582" fmla="*/ f1195 1 1978172"/>
              <a:gd name="f1583" fmla="*/ f1196 1 10768629"/>
              <a:gd name="f1584" fmla="*/ f1197 1 1978172"/>
              <a:gd name="f1585" fmla="*/ f1198 1 10768629"/>
              <a:gd name="f1586" fmla="*/ f1199 1 1978172"/>
              <a:gd name="f1587" fmla="*/ f1200 1 10768629"/>
              <a:gd name="f1588" fmla="*/ f1201 1 1978172"/>
              <a:gd name="f1589" fmla="*/ f1202 1 1978172"/>
              <a:gd name="f1590" fmla="*/ f1203 1 10768629"/>
              <a:gd name="f1591" fmla="*/ f1204 1 1978172"/>
              <a:gd name="f1592" fmla="*/ f1205 1 10768629"/>
              <a:gd name="f1593" fmla="*/ f1206 1 1978172"/>
              <a:gd name="f1594" fmla="*/ f1207 1 10768629"/>
              <a:gd name="f1595" fmla="*/ f1208 1 1978172"/>
              <a:gd name="f1596" fmla="*/ f1209 1 10768629"/>
              <a:gd name="f1597" fmla="*/ f1210 1 1978172"/>
              <a:gd name="f1598" fmla="*/ f1211 1 10768629"/>
              <a:gd name="f1599" fmla="*/ f1212 1 1978172"/>
              <a:gd name="f1600" fmla="*/ f1213 1 10768629"/>
              <a:gd name="f1601" fmla="*/ f1214 1 10768629"/>
              <a:gd name="f1602" fmla="*/ f1215 1 1978172"/>
              <a:gd name="f1603" fmla="*/ f1216 1 10768629"/>
              <a:gd name="f1604" fmla="*/ f1217 1 1978172"/>
              <a:gd name="f1605" fmla="*/ f1218 1 10768629"/>
              <a:gd name="f1606" fmla="*/ f1219 1 1978172"/>
              <a:gd name="f1607" fmla="*/ f1220 1 10768629"/>
              <a:gd name="f1608" fmla="*/ f1221 1 1978172"/>
              <a:gd name="f1609" fmla="*/ f1222 1 10768629"/>
              <a:gd name="f1610" fmla="*/ f1223 1 1978172"/>
              <a:gd name="f1611" fmla="*/ f1224 1 1978172"/>
              <a:gd name="f1612" fmla="*/ f1225 1 10768629"/>
              <a:gd name="f1613" fmla="*/ f1226 1 1978172"/>
              <a:gd name="f1614" fmla="*/ f1227 1 1978172"/>
              <a:gd name="f1615" fmla="*/ f833 1 f840"/>
              <a:gd name="f1616" fmla="*/ f834 1 f840"/>
              <a:gd name="f1617" fmla="*/ f833 1 f841"/>
              <a:gd name="f1618" fmla="*/ f835 1 f841"/>
              <a:gd name="f1619" fmla="*/ f1229 1 f840"/>
              <a:gd name="f1620" fmla="*/ f1230 1 f841"/>
              <a:gd name="f1621" fmla="*/ f1231 1 f840"/>
              <a:gd name="f1622" fmla="*/ f1232 1 f840"/>
              <a:gd name="f1623" fmla="*/ f1233 1 f841"/>
              <a:gd name="f1624" fmla="*/ f1234 1 f840"/>
              <a:gd name="f1625" fmla="*/ f1235 1 f841"/>
              <a:gd name="f1626" fmla="*/ f1236 1 f840"/>
              <a:gd name="f1627" fmla="*/ f1237 1 f841"/>
              <a:gd name="f1628" fmla="*/ f1238 1 f840"/>
              <a:gd name="f1629" fmla="*/ f1239 1 f841"/>
              <a:gd name="f1630" fmla="*/ f1240 1 f840"/>
              <a:gd name="f1631" fmla="*/ f1241 1 f841"/>
              <a:gd name="f1632" fmla="*/ f1242 1 f840"/>
              <a:gd name="f1633" fmla="*/ f1243 1 f841"/>
              <a:gd name="f1634" fmla="*/ f1244 1 f840"/>
              <a:gd name="f1635" fmla="*/ f1245 1 f841"/>
              <a:gd name="f1636" fmla="*/ f1246 1 f840"/>
              <a:gd name="f1637" fmla="*/ f1247 1 f841"/>
              <a:gd name="f1638" fmla="*/ f1248 1 f840"/>
              <a:gd name="f1639" fmla="*/ f1249 1 f841"/>
              <a:gd name="f1640" fmla="*/ f1250 1 f840"/>
              <a:gd name="f1641" fmla="*/ f1251 1 f841"/>
              <a:gd name="f1642" fmla="*/ f1252 1 f840"/>
              <a:gd name="f1643" fmla="*/ f1253 1 f841"/>
              <a:gd name="f1644" fmla="*/ f1254 1 f840"/>
              <a:gd name="f1645" fmla="*/ f1255 1 f841"/>
              <a:gd name="f1646" fmla="*/ f1256 1 f840"/>
              <a:gd name="f1647" fmla="*/ f1257 1 f841"/>
              <a:gd name="f1648" fmla="*/ f1258 1 f840"/>
              <a:gd name="f1649" fmla="*/ f1259 1 f841"/>
              <a:gd name="f1650" fmla="*/ f1260 1 f840"/>
              <a:gd name="f1651" fmla="*/ f1261 1 f841"/>
              <a:gd name="f1652" fmla="*/ f1262 1 f840"/>
              <a:gd name="f1653" fmla="*/ f1263 1 f841"/>
              <a:gd name="f1654" fmla="*/ f1264 1 f840"/>
              <a:gd name="f1655" fmla="*/ f1265 1 f841"/>
              <a:gd name="f1656" fmla="*/ f1266 1 f840"/>
              <a:gd name="f1657" fmla="*/ f1267 1 f841"/>
              <a:gd name="f1658" fmla="*/ f1268 1 f840"/>
              <a:gd name="f1659" fmla="*/ f1269 1 f841"/>
              <a:gd name="f1660" fmla="*/ f1270 1 f840"/>
              <a:gd name="f1661" fmla="*/ f1271 1 f841"/>
              <a:gd name="f1662" fmla="*/ f1272 1 f840"/>
              <a:gd name="f1663" fmla="*/ f1273 1 f841"/>
              <a:gd name="f1664" fmla="*/ f1274 1 f840"/>
              <a:gd name="f1665" fmla="*/ f1275 1 f841"/>
              <a:gd name="f1666" fmla="*/ f1276 1 f840"/>
              <a:gd name="f1667" fmla="*/ f1277 1 f841"/>
              <a:gd name="f1668" fmla="*/ f1278 1 f840"/>
              <a:gd name="f1669" fmla="*/ f1279 1 f841"/>
              <a:gd name="f1670" fmla="*/ f1280 1 f840"/>
              <a:gd name="f1671" fmla="*/ f1281 1 f841"/>
              <a:gd name="f1672" fmla="*/ f1282 1 f840"/>
              <a:gd name="f1673" fmla="*/ f1283 1 f841"/>
              <a:gd name="f1674" fmla="*/ f1598 1 f840"/>
              <a:gd name="f1675" fmla="*/ f1599 1 f841"/>
              <a:gd name="f1676" fmla="*/ f1284 1 f840"/>
              <a:gd name="f1677" fmla="*/ f1285 1 f841"/>
              <a:gd name="f1678" fmla="*/ f1286 1 f840"/>
              <a:gd name="f1679" fmla="*/ f1287 1 f841"/>
              <a:gd name="f1680" fmla="*/ f1288 1 f840"/>
              <a:gd name="f1681" fmla="*/ f1289 1 f841"/>
              <a:gd name="f1682" fmla="*/ f1290 1 f840"/>
              <a:gd name="f1683" fmla="*/ f1291 1 f841"/>
              <a:gd name="f1684" fmla="*/ f1292 1 f840"/>
              <a:gd name="f1685" fmla="*/ f1293 1 f841"/>
              <a:gd name="f1686" fmla="*/ f1294 1 f840"/>
              <a:gd name="f1687" fmla="*/ f1295 1 f841"/>
              <a:gd name="f1688" fmla="*/ f1596 1 f840"/>
              <a:gd name="f1689" fmla="*/ f1597 1 f841"/>
              <a:gd name="f1690" fmla="*/ f1296 1 f840"/>
              <a:gd name="f1691" fmla="*/ f1297 1 f841"/>
              <a:gd name="f1692" fmla="*/ f1298 1 f840"/>
              <a:gd name="f1693" fmla="*/ f1299 1 f841"/>
              <a:gd name="f1694" fmla="*/ f1300 1 f840"/>
              <a:gd name="f1695" fmla="*/ f1301 1 f841"/>
              <a:gd name="f1696" fmla="*/ f1302 1 f840"/>
              <a:gd name="f1697" fmla="*/ f1303 1 f841"/>
              <a:gd name="f1698" fmla="*/ f1304 1 f840"/>
              <a:gd name="f1699" fmla="*/ f1305 1 f841"/>
              <a:gd name="f1700" fmla="*/ f1306 1 f840"/>
              <a:gd name="f1701" fmla="*/ f1307 1 f841"/>
              <a:gd name="f1702" fmla="*/ f1308 1 f840"/>
              <a:gd name="f1703" fmla="*/ f1309 1 f841"/>
              <a:gd name="f1704" fmla="*/ f1310 1 f840"/>
              <a:gd name="f1705" fmla="*/ f1311 1 f841"/>
              <a:gd name="f1706" fmla="*/ f1312 1 f840"/>
              <a:gd name="f1707" fmla="*/ f1313 1 f841"/>
              <a:gd name="f1708" fmla="*/ f1314 1 f840"/>
              <a:gd name="f1709" fmla="*/ f1315 1 f841"/>
              <a:gd name="f1710" fmla="*/ f1590 1 f840"/>
              <a:gd name="f1711" fmla="*/ f1591 1 f841"/>
              <a:gd name="f1712" fmla="*/ f1316 1 f840"/>
              <a:gd name="f1713" fmla="*/ f1317 1 f841"/>
              <a:gd name="f1714" fmla="*/ f1594 1 f840"/>
              <a:gd name="f1715" fmla="*/ f1595 1 f841"/>
              <a:gd name="f1716" fmla="*/ f1592 1 f840"/>
              <a:gd name="f1717" fmla="*/ f1593 1 f841"/>
              <a:gd name="f1718" fmla="*/ f1318 1 f840"/>
              <a:gd name="f1719" fmla="*/ f1319 1 f841"/>
              <a:gd name="f1720" fmla="*/ f1320 1 f840"/>
              <a:gd name="f1721" fmla="*/ f1321 1 f841"/>
              <a:gd name="f1722" fmla="*/ f1322 1 f840"/>
              <a:gd name="f1723" fmla="*/ f1323 1 f841"/>
              <a:gd name="f1724" fmla="*/ f1324 1 f840"/>
              <a:gd name="f1725" fmla="*/ f1325 1 f841"/>
              <a:gd name="f1726" fmla="*/ f1600 1 f840"/>
              <a:gd name="f1727" fmla="*/ f1326 1 f841"/>
              <a:gd name="f1728" fmla="*/ f1327 1 f840"/>
              <a:gd name="f1729" fmla="*/ f1328 1 f841"/>
              <a:gd name="f1730" fmla="*/ f1329 1 f840"/>
              <a:gd name="f1731" fmla="*/ f1330 1 f841"/>
              <a:gd name="f1732" fmla="*/ f1331 1 f840"/>
              <a:gd name="f1733" fmla="*/ f1332 1 f841"/>
              <a:gd name="f1734" fmla="*/ f1333 1 f840"/>
              <a:gd name="f1735" fmla="*/ f1334 1 f841"/>
              <a:gd name="f1736" fmla="*/ f1335 1 f840"/>
              <a:gd name="f1737" fmla="*/ f1336 1 f841"/>
              <a:gd name="f1738" fmla="*/ f1337 1 f840"/>
              <a:gd name="f1739" fmla="*/ f1338 1 f841"/>
              <a:gd name="f1740" fmla="*/ f1339 1 f840"/>
              <a:gd name="f1741" fmla="*/ f1340 1 f841"/>
              <a:gd name="f1742" fmla="*/ f1341 1 f840"/>
              <a:gd name="f1743" fmla="*/ f1342 1 f841"/>
              <a:gd name="f1744" fmla="*/ f1343 1 f840"/>
              <a:gd name="f1745" fmla="*/ f1344 1 f841"/>
              <a:gd name="f1746" fmla="*/ f1345 1 f840"/>
              <a:gd name="f1747" fmla="*/ f1346 1 f841"/>
              <a:gd name="f1748" fmla="*/ f1347 1 f840"/>
              <a:gd name="f1749" fmla="*/ f1348 1 f841"/>
              <a:gd name="f1750" fmla="*/ f1349 1 f840"/>
              <a:gd name="f1751" fmla="*/ f1350 1 f841"/>
              <a:gd name="f1752" fmla="*/ f1351 1 f840"/>
              <a:gd name="f1753" fmla="*/ f1352 1 f841"/>
              <a:gd name="f1754" fmla="*/ f1353 1 f840"/>
              <a:gd name="f1755" fmla="*/ f1354 1 f841"/>
              <a:gd name="f1756" fmla="*/ f1355 1 f840"/>
              <a:gd name="f1757" fmla="*/ f1356 1 f841"/>
              <a:gd name="f1758" fmla="*/ f1357 1 f840"/>
              <a:gd name="f1759" fmla="*/ f1358 1 f841"/>
              <a:gd name="f1760" fmla="*/ f1359 1 f840"/>
              <a:gd name="f1761" fmla="*/ f1360 1 f841"/>
              <a:gd name="f1762" fmla="*/ f1361 1 f840"/>
              <a:gd name="f1763" fmla="*/ f1362 1 f841"/>
              <a:gd name="f1764" fmla="*/ f1363 1 f840"/>
              <a:gd name="f1765" fmla="*/ f1364 1 f841"/>
              <a:gd name="f1766" fmla="*/ f1365 1 f840"/>
              <a:gd name="f1767" fmla="*/ f1366 1 f841"/>
              <a:gd name="f1768" fmla="*/ f1367 1 f840"/>
              <a:gd name="f1769" fmla="*/ f1368 1 f841"/>
              <a:gd name="f1770" fmla="*/ f1369 1 f840"/>
              <a:gd name="f1771" fmla="*/ f1370 1 f841"/>
              <a:gd name="f1772" fmla="*/ f1371 1 f840"/>
              <a:gd name="f1773" fmla="*/ f1372 1 f841"/>
              <a:gd name="f1774" fmla="*/ f1601 1 f840"/>
              <a:gd name="f1775" fmla="*/ f1602 1 f841"/>
              <a:gd name="f1776" fmla="*/ f1603 1 f840"/>
              <a:gd name="f1777" fmla="*/ f1604 1 f841"/>
              <a:gd name="f1778" fmla="*/ f1373 1 f840"/>
              <a:gd name="f1779" fmla="*/ f1374 1 f841"/>
              <a:gd name="f1780" fmla="*/ f1375 1 f840"/>
              <a:gd name="f1781" fmla="*/ f1376 1 f841"/>
              <a:gd name="f1782" fmla="*/ f1605 1 f840"/>
              <a:gd name="f1783" fmla="*/ f1606 1 f841"/>
              <a:gd name="f1784" fmla="*/ f1377 1 f840"/>
              <a:gd name="f1785" fmla="*/ f1378 1 f841"/>
              <a:gd name="f1786" fmla="*/ f1379 1 f840"/>
              <a:gd name="f1787" fmla="*/ f1380 1 f841"/>
              <a:gd name="f1788" fmla="*/ f1381 1 f840"/>
              <a:gd name="f1789" fmla="*/ f1382 1 f841"/>
              <a:gd name="f1790" fmla="*/ f1383 1 f840"/>
              <a:gd name="f1791" fmla="*/ f1384 1 f841"/>
              <a:gd name="f1792" fmla="*/ f1385 1 f840"/>
              <a:gd name="f1793" fmla="*/ f1386 1 f841"/>
              <a:gd name="f1794" fmla="*/ f1387 1 f840"/>
              <a:gd name="f1795" fmla="*/ f1388 1 f841"/>
              <a:gd name="f1796" fmla="*/ f1389 1 f840"/>
              <a:gd name="f1797" fmla="*/ f1390 1 f841"/>
              <a:gd name="f1798" fmla="*/ f1391 1 f840"/>
              <a:gd name="f1799" fmla="*/ f1392 1 f841"/>
              <a:gd name="f1800" fmla="*/ f1393 1 f840"/>
              <a:gd name="f1801" fmla="*/ f1394 1 f841"/>
              <a:gd name="f1802" fmla="*/ f1395 1 f840"/>
              <a:gd name="f1803" fmla="*/ f1396 1 f841"/>
              <a:gd name="f1804" fmla="*/ f1397 1 f840"/>
              <a:gd name="f1805" fmla="*/ f1398 1 f841"/>
              <a:gd name="f1806" fmla="*/ f1399 1 f840"/>
              <a:gd name="f1807" fmla="*/ f1400 1 f841"/>
              <a:gd name="f1808" fmla="*/ f1401 1 f840"/>
              <a:gd name="f1809" fmla="*/ f1402 1 f841"/>
              <a:gd name="f1810" fmla="*/ f1403 1 f840"/>
              <a:gd name="f1811" fmla="*/ f1404 1 f841"/>
              <a:gd name="f1812" fmla="*/ f1405 1 f840"/>
              <a:gd name="f1813" fmla="*/ f1406 1 f841"/>
              <a:gd name="f1814" fmla="*/ f1407 1 f840"/>
              <a:gd name="f1815" fmla="*/ f1408 1 f841"/>
              <a:gd name="f1816" fmla="*/ f1409 1 f840"/>
              <a:gd name="f1817" fmla="*/ f1410 1 f841"/>
              <a:gd name="f1818" fmla="*/ f1411 1 f840"/>
              <a:gd name="f1819" fmla="*/ f1412 1 f841"/>
              <a:gd name="f1820" fmla="*/ f1413 1 f840"/>
              <a:gd name="f1821" fmla="*/ f1414 1 f841"/>
              <a:gd name="f1822" fmla="*/ f1415 1 f840"/>
              <a:gd name="f1823" fmla="*/ f1416 1 f841"/>
              <a:gd name="f1824" fmla="*/ f1417 1 f840"/>
              <a:gd name="f1825" fmla="*/ f1418 1 f841"/>
              <a:gd name="f1826" fmla="*/ f1419 1 f840"/>
              <a:gd name="f1827" fmla="*/ f1420 1 f841"/>
              <a:gd name="f1828" fmla="*/ f1421 1 f840"/>
              <a:gd name="f1829" fmla="*/ f1422 1 f841"/>
              <a:gd name="f1830" fmla="*/ f1423 1 f840"/>
              <a:gd name="f1831" fmla="*/ f1424 1 f841"/>
              <a:gd name="f1832" fmla="*/ f1425 1 f840"/>
              <a:gd name="f1833" fmla="*/ f1426 1 f841"/>
              <a:gd name="f1834" fmla="*/ f1427 1 f840"/>
              <a:gd name="f1835" fmla="*/ f1428 1 f841"/>
              <a:gd name="f1836" fmla="*/ f1429 1 f840"/>
              <a:gd name="f1837" fmla="*/ f1430 1 f841"/>
              <a:gd name="f1838" fmla="*/ f1431 1 f840"/>
              <a:gd name="f1839" fmla="*/ f1432 1 f841"/>
              <a:gd name="f1840" fmla="*/ f1433 1 f840"/>
              <a:gd name="f1841" fmla="*/ f1434 1 f841"/>
              <a:gd name="f1842" fmla="*/ f1435 1 f840"/>
              <a:gd name="f1843" fmla="*/ f1436 1 f841"/>
              <a:gd name="f1844" fmla="*/ f1437 1 f840"/>
              <a:gd name="f1845" fmla="*/ f1438 1 f841"/>
              <a:gd name="f1846" fmla="*/ f1439 1 f840"/>
              <a:gd name="f1847" fmla="*/ f1440 1 f841"/>
              <a:gd name="f1848" fmla="*/ f1441 1 f840"/>
              <a:gd name="f1849" fmla="*/ f1442 1 f841"/>
              <a:gd name="f1850" fmla="*/ f1443 1 f840"/>
              <a:gd name="f1851" fmla="*/ f1444 1 f841"/>
              <a:gd name="f1852" fmla="*/ f1445 1 f840"/>
              <a:gd name="f1853" fmla="*/ f1446 1 f841"/>
              <a:gd name="f1854" fmla="*/ f1447 1 f840"/>
              <a:gd name="f1855" fmla="*/ f1448 1 f841"/>
              <a:gd name="f1856" fmla="*/ f1449 1 f840"/>
              <a:gd name="f1857" fmla="*/ f1450 1 f841"/>
              <a:gd name="f1858" fmla="*/ f1451 1 f840"/>
              <a:gd name="f1859" fmla="*/ f1452 1 f841"/>
              <a:gd name="f1860" fmla="*/ f1453 1 f840"/>
              <a:gd name="f1861" fmla="*/ f1454 1 f841"/>
              <a:gd name="f1862" fmla="*/ f1455 1 f840"/>
              <a:gd name="f1863" fmla="*/ f1456 1 f841"/>
              <a:gd name="f1864" fmla="*/ f1457 1 f840"/>
              <a:gd name="f1865" fmla="*/ f1458 1 f841"/>
              <a:gd name="f1866" fmla="*/ f1459 1 f840"/>
              <a:gd name="f1867" fmla="*/ f1460 1 f841"/>
              <a:gd name="f1868" fmla="*/ f1461 1 f840"/>
              <a:gd name="f1869" fmla="*/ f1462 1 f841"/>
              <a:gd name="f1870" fmla="*/ f1463 1 f840"/>
              <a:gd name="f1871" fmla="*/ f1464 1 f841"/>
              <a:gd name="f1872" fmla="*/ f1465 1 f840"/>
              <a:gd name="f1873" fmla="*/ f1466 1 f841"/>
              <a:gd name="f1874" fmla="*/ f1467 1 f840"/>
              <a:gd name="f1875" fmla="*/ f1468 1 f841"/>
              <a:gd name="f1876" fmla="*/ f1469 1 f840"/>
              <a:gd name="f1877" fmla="*/ f1470 1 f841"/>
              <a:gd name="f1878" fmla="*/ f1471 1 f840"/>
              <a:gd name="f1879" fmla="*/ f1472 1 f841"/>
              <a:gd name="f1880" fmla="*/ f1473 1 f840"/>
              <a:gd name="f1881" fmla="*/ f1474 1 f841"/>
              <a:gd name="f1882" fmla="*/ f1475 1 f840"/>
              <a:gd name="f1883" fmla="*/ f1476 1 f841"/>
              <a:gd name="f1884" fmla="*/ f1477 1 f840"/>
              <a:gd name="f1885" fmla="*/ f1478 1 f841"/>
              <a:gd name="f1886" fmla="*/ f1479 1 f840"/>
              <a:gd name="f1887" fmla="*/ f1480 1 f841"/>
              <a:gd name="f1888" fmla="*/ f1481 1 f840"/>
              <a:gd name="f1889" fmla="*/ f1482 1 f841"/>
              <a:gd name="f1890" fmla="*/ f1483 1 f840"/>
              <a:gd name="f1891" fmla="*/ f1484 1 f841"/>
              <a:gd name="f1892" fmla="*/ f1485 1 f840"/>
              <a:gd name="f1893" fmla="*/ f1486 1 f841"/>
              <a:gd name="f1894" fmla="*/ f1487 1 f840"/>
              <a:gd name="f1895" fmla="*/ f1488 1 f841"/>
              <a:gd name="f1896" fmla="*/ f1489 1 f840"/>
              <a:gd name="f1897" fmla="*/ f1490 1 f841"/>
              <a:gd name="f1898" fmla="*/ f1571 1 f840"/>
              <a:gd name="f1899" fmla="*/ f1572 1 f841"/>
              <a:gd name="f1900" fmla="*/ f1573 1 f840"/>
              <a:gd name="f1901" fmla="*/ f1574 1 f841"/>
              <a:gd name="f1902" fmla="*/ f1569 1 f840"/>
              <a:gd name="f1903" fmla="*/ f1570 1 f841"/>
              <a:gd name="f1904" fmla="*/ f1567 1 f840"/>
              <a:gd name="f1905" fmla="*/ f1568 1 f841"/>
              <a:gd name="f1906" fmla="*/ f1565 1 f840"/>
              <a:gd name="f1907" fmla="*/ f1566 1 f841"/>
              <a:gd name="f1908" fmla="*/ f1491 1 f840"/>
              <a:gd name="f1909" fmla="*/ f1492 1 f841"/>
              <a:gd name="f1910" fmla="*/ f1493 1 f840"/>
              <a:gd name="f1911" fmla="*/ f1494 1 f841"/>
              <a:gd name="f1912" fmla="*/ f1495 1 f840"/>
              <a:gd name="f1913" fmla="*/ f1496 1 f841"/>
              <a:gd name="f1914" fmla="*/ f1497 1 f840"/>
              <a:gd name="f1915" fmla="*/ f1498 1 f841"/>
              <a:gd name="f1916" fmla="*/ f1499 1 f840"/>
              <a:gd name="f1917" fmla="*/ f1500 1 f841"/>
              <a:gd name="f1918" fmla="*/ f1501 1 f840"/>
              <a:gd name="f1919" fmla="*/ f1502 1 f841"/>
              <a:gd name="f1920" fmla="*/ f1609 1 f840"/>
              <a:gd name="f1921" fmla="*/ f1610 1 f841"/>
              <a:gd name="f1922" fmla="*/ f1607 1 f840"/>
              <a:gd name="f1923" fmla="*/ f1608 1 f841"/>
              <a:gd name="f1924" fmla="*/ f1503 1 f840"/>
              <a:gd name="f1925" fmla="*/ f1504 1 f841"/>
              <a:gd name="f1926" fmla="*/ f1505 1 f840"/>
              <a:gd name="f1927" fmla="*/ f1506 1 f841"/>
              <a:gd name="f1928" fmla="*/ f1507 1 f840"/>
              <a:gd name="f1929" fmla="*/ f1589 1 f841"/>
              <a:gd name="f1930" fmla="*/ f1508 1 f840"/>
              <a:gd name="f1931" fmla="*/ f1509 1 f841"/>
              <a:gd name="f1932" fmla="*/ f1510 1 f840"/>
              <a:gd name="f1933" fmla="*/ f1511 1 f841"/>
              <a:gd name="f1934" fmla="*/ f1512 1 f840"/>
              <a:gd name="f1935" fmla="*/ f1513 1 f841"/>
              <a:gd name="f1936" fmla="*/ f1587 1 f840"/>
              <a:gd name="f1937" fmla="*/ f1588 1 f841"/>
              <a:gd name="f1938" fmla="*/ f1514 1 f840"/>
              <a:gd name="f1939" fmla="*/ f1515 1 f841"/>
              <a:gd name="f1940" fmla="*/ f1516 1 f840"/>
              <a:gd name="f1941" fmla="*/ f1517 1 f841"/>
              <a:gd name="f1942" fmla="*/ f1585 1 f840"/>
              <a:gd name="f1943" fmla="*/ f1586 1 f841"/>
              <a:gd name="f1944" fmla="*/ f1583 1 f840"/>
              <a:gd name="f1945" fmla="*/ f1584 1 f841"/>
              <a:gd name="f1946" fmla="*/ f1575 1 f840"/>
              <a:gd name="f1947" fmla="*/ f1576 1 f841"/>
              <a:gd name="f1948" fmla="*/ f1518 1 f840"/>
              <a:gd name="f1949" fmla="*/ f1519 1 f841"/>
              <a:gd name="f1950" fmla="*/ f1520 1 f840"/>
              <a:gd name="f1951" fmla="*/ f1521 1 f841"/>
              <a:gd name="f1952" fmla="*/ f1522 1 f840"/>
              <a:gd name="f1953" fmla="*/ f1523 1 f841"/>
              <a:gd name="f1954" fmla="*/ f1524 1 f840"/>
              <a:gd name="f1955" fmla="*/ f1525 1 f841"/>
              <a:gd name="f1956" fmla="*/ f1526 1 f840"/>
              <a:gd name="f1957" fmla="*/ f1527 1 f841"/>
              <a:gd name="f1958" fmla="*/ f1528 1 f840"/>
              <a:gd name="f1959" fmla="*/ f1529 1 f841"/>
              <a:gd name="f1960" fmla="*/ f1530 1 f840"/>
              <a:gd name="f1961" fmla="*/ f1531 1 f841"/>
              <a:gd name="f1962" fmla="*/ f1532 1 f840"/>
              <a:gd name="f1963" fmla="*/ f1533 1 f841"/>
              <a:gd name="f1964" fmla="*/ f1581 1 f840"/>
              <a:gd name="f1965" fmla="*/ f1582 1 f841"/>
              <a:gd name="f1966" fmla="*/ f1534 1 f840"/>
              <a:gd name="f1967" fmla="*/ f1535 1 f841"/>
              <a:gd name="f1968" fmla="*/ f1536 1 f840"/>
              <a:gd name="f1969" fmla="*/ f1537 1 f841"/>
              <a:gd name="f1970" fmla="*/ f1538 1 f840"/>
              <a:gd name="f1971" fmla="*/ f1539 1 f841"/>
              <a:gd name="f1972" fmla="*/ f1540 1 f840"/>
              <a:gd name="f1973" fmla="*/ f1541 1 f841"/>
              <a:gd name="f1974" fmla="*/ f1542 1 f840"/>
              <a:gd name="f1975" fmla="*/ f1543 1 f841"/>
              <a:gd name="f1976" fmla="*/ f1577 1 f840"/>
              <a:gd name="f1977" fmla="*/ f1578 1 f841"/>
              <a:gd name="f1978" fmla="*/ f1579 1 f840"/>
              <a:gd name="f1979" fmla="*/ f1580 1 f841"/>
              <a:gd name="f1980" fmla="*/ f1544 1 f840"/>
              <a:gd name="f1981" fmla="*/ f1614 1 f841"/>
              <a:gd name="f1982" fmla="*/ f1612 1 f840"/>
              <a:gd name="f1983" fmla="*/ f1613 1 f841"/>
              <a:gd name="f1984" fmla="*/ f1545 1 f840"/>
              <a:gd name="f1985" fmla="*/ f1546 1 f841"/>
              <a:gd name="f1986" fmla="*/ f1547 1 f840"/>
              <a:gd name="f1987" fmla="*/ f1611 1 f841"/>
              <a:gd name="f1988" fmla="*/ f1548 1 f840"/>
              <a:gd name="f1989" fmla="*/ f1549 1 f841"/>
              <a:gd name="f1990" fmla="*/ f1550 1 f840"/>
              <a:gd name="f1991" fmla="*/ f1551 1 f841"/>
              <a:gd name="f1992" fmla="*/ f1552 1 f840"/>
              <a:gd name="f1993" fmla="*/ f1553 1 f841"/>
              <a:gd name="f1994" fmla="*/ f1554 1 f840"/>
              <a:gd name="f1995" fmla="*/ f1555 1 f841"/>
              <a:gd name="f1996" fmla="*/ f1556 1 f840"/>
              <a:gd name="f1997" fmla="*/ f1557 1 f841"/>
              <a:gd name="f1998" fmla="*/ f1558 1 f840"/>
              <a:gd name="f1999" fmla="*/ f1559 1 f841"/>
              <a:gd name="f2000" fmla="*/ f1560 1 f840"/>
              <a:gd name="f2001" fmla="*/ f1561 1 f841"/>
              <a:gd name="f2002" fmla="*/ f1562 1 f840"/>
              <a:gd name="f2003" fmla="*/ f1563 1 f841"/>
              <a:gd name="f2004" fmla="*/ f1564 1 f841"/>
              <a:gd name="f2005" fmla="*/ f1615 f831 1"/>
              <a:gd name="f2006" fmla="*/ f1616 f831 1"/>
              <a:gd name="f2007" fmla="*/ f1618 f832 1"/>
              <a:gd name="f2008" fmla="*/ f1617 f832 1"/>
              <a:gd name="f2009" fmla="*/ f1619 f831 1"/>
              <a:gd name="f2010" fmla="*/ f1620 f832 1"/>
              <a:gd name="f2011" fmla="*/ f1621 f831 1"/>
              <a:gd name="f2012" fmla="*/ f1622 f831 1"/>
              <a:gd name="f2013" fmla="*/ f1623 f832 1"/>
              <a:gd name="f2014" fmla="*/ f1624 f831 1"/>
              <a:gd name="f2015" fmla="*/ f1625 f832 1"/>
              <a:gd name="f2016" fmla="*/ f1626 f831 1"/>
              <a:gd name="f2017" fmla="*/ f1627 f832 1"/>
              <a:gd name="f2018" fmla="*/ f1628 f831 1"/>
              <a:gd name="f2019" fmla="*/ f1629 f832 1"/>
              <a:gd name="f2020" fmla="*/ f1630 f831 1"/>
              <a:gd name="f2021" fmla="*/ f1631 f832 1"/>
              <a:gd name="f2022" fmla="*/ f1632 f831 1"/>
              <a:gd name="f2023" fmla="*/ f1633 f832 1"/>
              <a:gd name="f2024" fmla="*/ f1634 f831 1"/>
              <a:gd name="f2025" fmla="*/ f1635 f832 1"/>
              <a:gd name="f2026" fmla="*/ f1636 f831 1"/>
              <a:gd name="f2027" fmla="*/ f1637 f832 1"/>
              <a:gd name="f2028" fmla="*/ f1638 f831 1"/>
              <a:gd name="f2029" fmla="*/ f1639 f832 1"/>
              <a:gd name="f2030" fmla="*/ f1640 f831 1"/>
              <a:gd name="f2031" fmla="*/ f1641 f832 1"/>
              <a:gd name="f2032" fmla="*/ f1642 f831 1"/>
              <a:gd name="f2033" fmla="*/ f1643 f832 1"/>
              <a:gd name="f2034" fmla="*/ f1644 f831 1"/>
              <a:gd name="f2035" fmla="*/ f1645 f832 1"/>
              <a:gd name="f2036" fmla="*/ f1646 f831 1"/>
              <a:gd name="f2037" fmla="*/ f1647 f832 1"/>
              <a:gd name="f2038" fmla="*/ f1648 f831 1"/>
              <a:gd name="f2039" fmla="*/ f1649 f832 1"/>
              <a:gd name="f2040" fmla="*/ f1650 f831 1"/>
              <a:gd name="f2041" fmla="*/ f1651 f832 1"/>
              <a:gd name="f2042" fmla="*/ f1652 f831 1"/>
              <a:gd name="f2043" fmla="*/ f1653 f832 1"/>
              <a:gd name="f2044" fmla="*/ f1654 f831 1"/>
              <a:gd name="f2045" fmla="*/ f1655 f832 1"/>
              <a:gd name="f2046" fmla="*/ f1656 f831 1"/>
              <a:gd name="f2047" fmla="*/ f1657 f832 1"/>
              <a:gd name="f2048" fmla="*/ f1658 f831 1"/>
              <a:gd name="f2049" fmla="*/ f1659 f832 1"/>
              <a:gd name="f2050" fmla="*/ f1660 f831 1"/>
              <a:gd name="f2051" fmla="*/ f1661 f832 1"/>
              <a:gd name="f2052" fmla="*/ f1662 f831 1"/>
              <a:gd name="f2053" fmla="*/ f1663 f832 1"/>
              <a:gd name="f2054" fmla="*/ f1664 f831 1"/>
              <a:gd name="f2055" fmla="*/ f1665 f832 1"/>
              <a:gd name="f2056" fmla="*/ f1666 f831 1"/>
              <a:gd name="f2057" fmla="*/ f1667 f832 1"/>
              <a:gd name="f2058" fmla="*/ f1668 f831 1"/>
              <a:gd name="f2059" fmla="*/ f1669 f832 1"/>
              <a:gd name="f2060" fmla="*/ f1670 f831 1"/>
              <a:gd name="f2061" fmla="*/ f1671 f832 1"/>
              <a:gd name="f2062" fmla="*/ f1672 f831 1"/>
              <a:gd name="f2063" fmla="*/ f1673 f832 1"/>
              <a:gd name="f2064" fmla="*/ f1674 f831 1"/>
              <a:gd name="f2065" fmla="*/ f1675 f832 1"/>
              <a:gd name="f2066" fmla="*/ f1676 f831 1"/>
              <a:gd name="f2067" fmla="*/ f1677 f832 1"/>
              <a:gd name="f2068" fmla="*/ f1678 f831 1"/>
              <a:gd name="f2069" fmla="*/ f1679 f832 1"/>
              <a:gd name="f2070" fmla="*/ f1680 f831 1"/>
              <a:gd name="f2071" fmla="*/ f1681 f832 1"/>
              <a:gd name="f2072" fmla="*/ f1682 f831 1"/>
              <a:gd name="f2073" fmla="*/ f1683 f832 1"/>
              <a:gd name="f2074" fmla="*/ f1684 f831 1"/>
              <a:gd name="f2075" fmla="*/ f1685 f832 1"/>
              <a:gd name="f2076" fmla="*/ f1686 f831 1"/>
              <a:gd name="f2077" fmla="*/ f1687 f832 1"/>
              <a:gd name="f2078" fmla="*/ f1688 f831 1"/>
              <a:gd name="f2079" fmla="*/ f1689 f832 1"/>
              <a:gd name="f2080" fmla="*/ f1690 f831 1"/>
              <a:gd name="f2081" fmla="*/ f1691 f832 1"/>
              <a:gd name="f2082" fmla="*/ f1692 f831 1"/>
              <a:gd name="f2083" fmla="*/ f1693 f832 1"/>
              <a:gd name="f2084" fmla="*/ f1694 f831 1"/>
              <a:gd name="f2085" fmla="*/ f1695 f832 1"/>
              <a:gd name="f2086" fmla="*/ f1696 f831 1"/>
              <a:gd name="f2087" fmla="*/ f1697 f832 1"/>
              <a:gd name="f2088" fmla="*/ f1698 f831 1"/>
              <a:gd name="f2089" fmla="*/ f1699 f832 1"/>
              <a:gd name="f2090" fmla="*/ f1700 f831 1"/>
              <a:gd name="f2091" fmla="*/ f1701 f832 1"/>
              <a:gd name="f2092" fmla="*/ f1702 f831 1"/>
              <a:gd name="f2093" fmla="*/ f1703 f832 1"/>
              <a:gd name="f2094" fmla="*/ f1704 f831 1"/>
              <a:gd name="f2095" fmla="*/ f1705 f832 1"/>
              <a:gd name="f2096" fmla="*/ f1706 f831 1"/>
              <a:gd name="f2097" fmla="*/ f1707 f832 1"/>
              <a:gd name="f2098" fmla="*/ f1708 f831 1"/>
              <a:gd name="f2099" fmla="*/ f1709 f832 1"/>
              <a:gd name="f2100" fmla="*/ f1710 f831 1"/>
              <a:gd name="f2101" fmla="*/ f1711 f832 1"/>
              <a:gd name="f2102" fmla="*/ f1712 f831 1"/>
              <a:gd name="f2103" fmla="*/ f1713 f832 1"/>
              <a:gd name="f2104" fmla="*/ f1714 f831 1"/>
              <a:gd name="f2105" fmla="*/ f1715 f832 1"/>
              <a:gd name="f2106" fmla="*/ f1716 f831 1"/>
              <a:gd name="f2107" fmla="*/ f1717 f832 1"/>
              <a:gd name="f2108" fmla="*/ f1718 f831 1"/>
              <a:gd name="f2109" fmla="*/ f1719 f832 1"/>
              <a:gd name="f2110" fmla="*/ f1720 f831 1"/>
              <a:gd name="f2111" fmla="*/ f1721 f832 1"/>
              <a:gd name="f2112" fmla="*/ f1722 f831 1"/>
              <a:gd name="f2113" fmla="*/ f1723 f832 1"/>
              <a:gd name="f2114" fmla="*/ f1724 f831 1"/>
              <a:gd name="f2115" fmla="*/ f1725 f832 1"/>
              <a:gd name="f2116" fmla="*/ f1726 f831 1"/>
              <a:gd name="f2117" fmla="*/ f1727 f832 1"/>
              <a:gd name="f2118" fmla="*/ f1728 f831 1"/>
              <a:gd name="f2119" fmla="*/ f1729 f832 1"/>
              <a:gd name="f2120" fmla="*/ f1730 f831 1"/>
              <a:gd name="f2121" fmla="*/ f1731 f832 1"/>
              <a:gd name="f2122" fmla="*/ f1732 f831 1"/>
              <a:gd name="f2123" fmla="*/ f1733 f832 1"/>
              <a:gd name="f2124" fmla="*/ f1734 f831 1"/>
              <a:gd name="f2125" fmla="*/ f1735 f832 1"/>
              <a:gd name="f2126" fmla="*/ f1736 f831 1"/>
              <a:gd name="f2127" fmla="*/ f1737 f832 1"/>
              <a:gd name="f2128" fmla="*/ f1738 f831 1"/>
              <a:gd name="f2129" fmla="*/ f1739 f832 1"/>
              <a:gd name="f2130" fmla="*/ f1740 f831 1"/>
              <a:gd name="f2131" fmla="*/ f1741 f832 1"/>
              <a:gd name="f2132" fmla="*/ f1742 f831 1"/>
              <a:gd name="f2133" fmla="*/ f1743 f832 1"/>
              <a:gd name="f2134" fmla="*/ f1744 f831 1"/>
              <a:gd name="f2135" fmla="*/ f1745 f832 1"/>
              <a:gd name="f2136" fmla="*/ f1746 f831 1"/>
              <a:gd name="f2137" fmla="*/ f1747 f832 1"/>
              <a:gd name="f2138" fmla="*/ f1748 f831 1"/>
              <a:gd name="f2139" fmla="*/ f1749 f832 1"/>
              <a:gd name="f2140" fmla="*/ f1750 f831 1"/>
              <a:gd name="f2141" fmla="*/ f1751 f832 1"/>
              <a:gd name="f2142" fmla="*/ f1752 f831 1"/>
              <a:gd name="f2143" fmla="*/ f1753 f832 1"/>
              <a:gd name="f2144" fmla="*/ f1754 f831 1"/>
              <a:gd name="f2145" fmla="*/ f1755 f832 1"/>
              <a:gd name="f2146" fmla="*/ f1756 f831 1"/>
              <a:gd name="f2147" fmla="*/ f1757 f832 1"/>
              <a:gd name="f2148" fmla="*/ f1758 f831 1"/>
              <a:gd name="f2149" fmla="*/ f1759 f832 1"/>
              <a:gd name="f2150" fmla="*/ f1760 f831 1"/>
              <a:gd name="f2151" fmla="*/ f1761 f832 1"/>
              <a:gd name="f2152" fmla="*/ f1762 f831 1"/>
              <a:gd name="f2153" fmla="*/ f1763 f832 1"/>
              <a:gd name="f2154" fmla="*/ f1764 f831 1"/>
              <a:gd name="f2155" fmla="*/ f1765 f832 1"/>
              <a:gd name="f2156" fmla="*/ f1766 f831 1"/>
              <a:gd name="f2157" fmla="*/ f1767 f832 1"/>
              <a:gd name="f2158" fmla="*/ f1768 f831 1"/>
              <a:gd name="f2159" fmla="*/ f1769 f832 1"/>
              <a:gd name="f2160" fmla="*/ f1770 f831 1"/>
              <a:gd name="f2161" fmla="*/ f1771 f832 1"/>
              <a:gd name="f2162" fmla="*/ f1772 f831 1"/>
              <a:gd name="f2163" fmla="*/ f1773 f832 1"/>
              <a:gd name="f2164" fmla="*/ f1774 f831 1"/>
              <a:gd name="f2165" fmla="*/ f1775 f832 1"/>
              <a:gd name="f2166" fmla="*/ f1776 f831 1"/>
              <a:gd name="f2167" fmla="*/ f1777 f832 1"/>
              <a:gd name="f2168" fmla="*/ f1778 f831 1"/>
              <a:gd name="f2169" fmla="*/ f1779 f832 1"/>
              <a:gd name="f2170" fmla="*/ f1780 f831 1"/>
              <a:gd name="f2171" fmla="*/ f1781 f832 1"/>
              <a:gd name="f2172" fmla="*/ f1782 f831 1"/>
              <a:gd name="f2173" fmla="*/ f1783 f832 1"/>
              <a:gd name="f2174" fmla="*/ f1784 f831 1"/>
              <a:gd name="f2175" fmla="*/ f1785 f832 1"/>
              <a:gd name="f2176" fmla="*/ f1786 f831 1"/>
              <a:gd name="f2177" fmla="*/ f1787 f832 1"/>
              <a:gd name="f2178" fmla="*/ f1788 f831 1"/>
              <a:gd name="f2179" fmla="*/ f1789 f832 1"/>
              <a:gd name="f2180" fmla="*/ f1790 f831 1"/>
              <a:gd name="f2181" fmla="*/ f1791 f832 1"/>
              <a:gd name="f2182" fmla="*/ f1792 f831 1"/>
              <a:gd name="f2183" fmla="*/ f1793 f832 1"/>
              <a:gd name="f2184" fmla="*/ f1794 f831 1"/>
              <a:gd name="f2185" fmla="*/ f1795 f832 1"/>
              <a:gd name="f2186" fmla="*/ f1796 f831 1"/>
              <a:gd name="f2187" fmla="*/ f1797 f832 1"/>
              <a:gd name="f2188" fmla="*/ f1798 f831 1"/>
              <a:gd name="f2189" fmla="*/ f1799 f832 1"/>
              <a:gd name="f2190" fmla="*/ f1800 f831 1"/>
              <a:gd name="f2191" fmla="*/ f1801 f832 1"/>
              <a:gd name="f2192" fmla="*/ f1802 f831 1"/>
              <a:gd name="f2193" fmla="*/ f1803 f832 1"/>
              <a:gd name="f2194" fmla="*/ f1804 f831 1"/>
              <a:gd name="f2195" fmla="*/ f1805 f832 1"/>
              <a:gd name="f2196" fmla="*/ f1806 f831 1"/>
              <a:gd name="f2197" fmla="*/ f1807 f832 1"/>
              <a:gd name="f2198" fmla="*/ f1808 f831 1"/>
              <a:gd name="f2199" fmla="*/ f1809 f832 1"/>
              <a:gd name="f2200" fmla="*/ f1810 f831 1"/>
              <a:gd name="f2201" fmla="*/ f1811 f832 1"/>
              <a:gd name="f2202" fmla="*/ f1812 f831 1"/>
              <a:gd name="f2203" fmla="*/ f1813 f832 1"/>
              <a:gd name="f2204" fmla="*/ f1814 f831 1"/>
              <a:gd name="f2205" fmla="*/ f1815 f832 1"/>
              <a:gd name="f2206" fmla="*/ f1816 f831 1"/>
              <a:gd name="f2207" fmla="*/ f1817 f832 1"/>
              <a:gd name="f2208" fmla="*/ f1818 f831 1"/>
              <a:gd name="f2209" fmla="*/ f1819 f832 1"/>
              <a:gd name="f2210" fmla="*/ f1820 f831 1"/>
              <a:gd name="f2211" fmla="*/ f1821 f832 1"/>
              <a:gd name="f2212" fmla="*/ f1822 f831 1"/>
              <a:gd name="f2213" fmla="*/ f1823 f832 1"/>
              <a:gd name="f2214" fmla="*/ f1824 f831 1"/>
              <a:gd name="f2215" fmla="*/ f1825 f832 1"/>
              <a:gd name="f2216" fmla="*/ f1826 f831 1"/>
              <a:gd name="f2217" fmla="*/ f1827 f832 1"/>
              <a:gd name="f2218" fmla="*/ f1828 f831 1"/>
              <a:gd name="f2219" fmla="*/ f1829 f832 1"/>
              <a:gd name="f2220" fmla="*/ f1830 f831 1"/>
              <a:gd name="f2221" fmla="*/ f1831 f832 1"/>
              <a:gd name="f2222" fmla="*/ f1832 f831 1"/>
              <a:gd name="f2223" fmla="*/ f1833 f832 1"/>
              <a:gd name="f2224" fmla="*/ f1834 f831 1"/>
              <a:gd name="f2225" fmla="*/ f1835 f832 1"/>
              <a:gd name="f2226" fmla="*/ f1836 f831 1"/>
              <a:gd name="f2227" fmla="*/ f1837 f832 1"/>
              <a:gd name="f2228" fmla="*/ f1838 f831 1"/>
              <a:gd name="f2229" fmla="*/ f1839 f832 1"/>
              <a:gd name="f2230" fmla="*/ f1840 f831 1"/>
              <a:gd name="f2231" fmla="*/ f1841 f832 1"/>
              <a:gd name="f2232" fmla="*/ f1842 f831 1"/>
              <a:gd name="f2233" fmla="*/ f1843 f832 1"/>
              <a:gd name="f2234" fmla="*/ f1844 f831 1"/>
              <a:gd name="f2235" fmla="*/ f1845 f832 1"/>
              <a:gd name="f2236" fmla="*/ f1846 f831 1"/>
              <a:gd name="f2237" fmla="*/ f1847 f832 1"/>
              <a:gd name="f2238" fmla="*/ f1848 f831 1"/>
              <a:gd name="f2239" fmla="*/ f1849 f832 1"/>
              <a:gd name="f2240" fmla="*/ f1850 f831 1"/>
              <a:gd name="f2241" fmla="*/ f1851 f832 1"/>
              <a:gd name="f2242" fmla="*/ f1852 f831 1"/>
              <a:gd name="f2243" fmla="*/ f1853 f832 1"/>
              <a:gd name="f2244" fmla="*/ f1854 f831 1"/>
              <a:gd name="f2245" fmla="*/ f1855 f832 1"/>
              <a:gd name="f2246" fmla="*/ f1856 f831 1"/>
              <a:gd name="f2247" fmla="*/ f1857 f832 1"/>
              <a:gd name="f2248" fmla="*/ f1858 f831 1"/>
              <a:gd name="f2249" fmla="*/ f1859 f832 1"/>
              <a:gd name="f2250" fmla="*/ f1860 f831 1"/>
              <a:gd name="f2251" fmla="*/ f1861 f832 1"/>
              <a:gd name="f2252" fmla="*/ f1862 f831 1"/>
              <a:gd name="f2253" fmla="*/ f1863 f832 1"/>
              <a:gd name="f2254" fmla="*/ f1864 f831 1"/>
              <a:gd name="f2255" fmla="*/ f1865 f832 1"/>
              <a:gd name="f2256" fmla="*/ f1866 f831 1"/>
              <a:gd name="f2257" fmla="*/ f1867 f832 1"/>
              <a:gd name="f2258" fmla="*/ f1868 f831 1"/>
              <a:gd name="f2259" fmla="*/ f1869 f832 1"/>
              <a:gd name="f2260" fmla="*/ f1870 f831 1"/>
              <a:gd name="f2261" fmla="*/ f1871 f832 1"/>
              <a:gd name="f2262" fmla="*/ f1872 f831 1"/>
              <a:gd name="f2263" fmla="*/ f1873 f832 1"/>
              <a:gd name="f2264" fmla="*/ f1874 f831 1"/>
              <a:gd name="f2265" fmla="*/ f1875 f832 1"/>
              <a:gd name="f2266" fmla="*/ f1876 f831 1"/>
              <a:gd name="f2267" fmla="*/ f1877 f832 1"/>
              <a:gd name="f2268" fmla="*/ f1878 f831 1"/>
              <a:gd name="f2269" fmla="*/ f1879 f832 1"/>
              <a:gd name="f2270" fmla="*/ f1880 f831 1"/>
              <a:gd name="f2271" fmla="*/ f1881 f832 1"/>
              <a:gd name="f2272" fmla="*/ f1882 f831 1"/>
              <a:gd name="f2273" fmla="*/ f1883 f832 1"/>
              <a:gd name="f2274" fmla="*/ f1884 f831 1"/>
              <a:gd name="f2275" fmla="*/ f1885 f832 1"/>
              <a:gd name="f2276" fmla="*/ f1886 f831 1"/>
              <a:gd name="f2277" fmla="*/ f1887 f832 1"/>
              <a:gd name="f2278" fmla="*/ f1888 f831 1"/>
              <a:gd name="f2279" fmla="*/ f1889 f832 1"/>
              <a:gd name="f2280" fmla="*/ f1890 f831 1"/>
              <a:gd name="f2281" fmla="*/ f1891 f832 1"/>
              <a:gd name="f2282" fmla="*/ f1892 f831 1"/>
              <a:gd name="f2283" fmla="*/ f1893 f832 1"/>
              <a:gd name="f2284" fmla="*/ f1894 f831 1"/>
              <a:gd name="f2285" fmla="*/ f1895 f832 1"/>
              <a:gd name="f2286" fmla="*/ f1896 f831 1"/>
              <a:gd name="f2287" fmla="*/ f1897 f832 1"/>
              <a:gd name="f2288" fmla="*/ f1898 f831 1"/>
              <a:gd name="f2289" fmla="*/ f1899 f832 1"/>
              <a:gd name="f2290" fmla="*/ f1900 f831 1"/>
              <a:gd name="f2291" fmla="*/ f1901 f832 1"/>
              <a:gd name="f2292" fmla="*/ f1902 f831 1"/>
              <a:gd name="f2293" fmla="*/ f1903 f832 1"/>
              <a:gd name="f2294" fmla="*/ f1904 f831 1"/>
              <a:gd name="f2295" fmla="*/ f1905 f832 1"/>
              <a:gd name="f2296" fmla="*/ f1906 f831 1"/>
              <a:gd name="f2297" fmla="*/ f1907 f832 1"/>
              <a:gd name="f2298" fmla="*/ f1908 f831 1"/>
              <a:gd name="f2299" fmla="*/ f1909 f832 1"/>
              <a:gd name="f2300" fmla="*/ f1910 f831 1"/>
              <a:gd name="f2301" fmla="*/ f1911 f832 1"/>
              <a:gd name="f2302" fmla="*/ f1912 f831 1"/>
              <a:gd name="f2303" fmla="*/ f1913 f832 1"/>
              <a:gd name="f2304" fmla="*/ f1914 f831 1"/>
              <a:gd name="f2305" fmla="*/ f1915 f832 1"/>
              <a:gd name="f2306" fmla="*/ f1916 f831 1"/>
              <a:gd name="f2307" fmla="*/ f1917 f832 1"/>
              <a:gd name="f2308" fmla="*/ f1918 f831 1"/>
              <a:gd name="f2309" fmla="*/ f1919 f832 1"/>
              <a:gd name="f2310" fmla="*/ f1920 f831 1"/>
              <a:gd name="f2311" fmla="*/ f1921 f832 1"/>
              <a:gd name="f2312" fmla="*/ f1922 f831 1"/>
              <a:gd name="f2313" fmla="*/ f1923 f832 1"/>
              <a:gd name="f2314" fmla="*/ f1924 f831 1"/>
              <a:gd name="f2315" fmla="*/ f1925 f832 1"/>
              <a:gd name="f2316" fmla="*/ f1926 f831 1"/>
              <a:gd name="f2317" fmla="*/ f1927 f832 1"/>
              <a:gd name="f2318" fmla="*/ f1928 f831 1"/>
              <a:gd name="f2319" fmla="*/ f1929 f832 1"/>
              <a:gd name="f2320" fmla="*/ f1930 f831 1"/>
              <a:gd name="f2321" fmla="*/ f1931 f832 1"/>
              <a:gd name="f2322" fmla="*/ f1932 f831 1"/>
              <a:gd name="f2323" fmla="*/ f1933 f832 1"/>
              <a:gd name="f2324" fmla="*/ f1934 f831 1"/>
              <a:gd name="f2325" fmla="*/ f1935 f832 1"/>
              <a:gd name="f2326" fmla="*/ f1936 f831 1"/>
              <a:gd name="f2327" fmla="*/ f1937 f832 1"/>
              <a:gd name="f2328" fmla="*/ f1938 f831 1"/>
              <a:gd name="f2329" fmla="*/ f1939 f832 1"/>
              <a:gd name="f2330" fmla="*/ f1940 f831 1"/>
              <a:gd name="f2331" fmla="*/ f1941 f832 1"/>
              <a:gd name="f2332" fmla="*/ f1942 f831 1"/>
              <a:gd name="f2333" fmla="*/ f1943 f832 1"/>
              <a:gd name="f2334" fmla="*/ f1944 f831 1"/>
              <a:gd name="f2335" fmla="*/ f1945 f832 1"/>
              <a:gd name="f2336" fmla="*/ f1946 f831 1"/>
              <a:gd name="f2337" fmla="*/ f1947 f832 1"/>
              <a:gd name="f2338" fmla="*/ f1948 f831 1"/>
              <a:gd name="f2339" fmla="*/ f1949 f832 1"/>
              <a:gd name="f2340" fmla="*/ f1950 f831 1"/>
              <a:gd name="f2341" fmla="*/ f1951 f832 1"/>
              <a:gd name="f2342" fmla="*/ f1952 f831 1"/>
              <a:gd name="f2343" fmla="*/ f1953 f832 1"/>
              <a:gd name="f2344" fmla="*/ f1954 f831 1"/>
              <a:gd name="f2345" fmla="*/ f1955 f832 1"/>
              <a:gd name="f2346" fmla="*/ f1956 f831 1"/>
              <a:gd name="f2347" fmla="*/ f1957 f832 1"/>
              <a:gd name="f2348" fmla="*/ f1958 f831 1"/>
              <a:gd name="f2349" fmla="*/ f1959 f832 1"/>
              <a:gd name="f2350" fmla="*/ f1960 f831 1"/>
              <a:gd name="f2351" fmla="*/ f1961 f832 1"/>
              <a:gd name="f2352" fmla="*/ f1962 f831 1"/>
              <a:gd name="f2353" fmla="*/ f1963 f832 1"/>
              <a:gd name="f2354" fmla="*/ f1964 f831 1"/>
              <a:gd name="f2355" fmla="*/ f1965 f832 1"/>
              <a:gd name="f2356" fmla="*/ f1966 f831 1"/>
              <a:gd name="f2357" fmla="*/ f1967 f832 1"/>
              <a:gd name="f2358" fmla="*/ f1968 f831 1"/>
              <a:gd name="f2359" fmla="*/ f1969 f832 1"/>
              <a:gd name="f2360" fmla="*/ f1970 f831 1"/>
              <a:gd name="f2361" fmla="*/ f1971 f832 1"/>
              <a:gd name="f2362" fmla="*/ f1972 f831 1"/>
              <a:gd name="f2363" fmla="*/ f1973 f832 1"/>
              <a:gd name="f2364" fmla="*/ f1974 f831 1"/>
              <a:gd name="f2365" fmla="*/ f1975 f832 1"/>
              <a:gd name="f2366" fmla="*/ f1976 f831 1"/>
              <a:gd name="f2367" fmla="*/ f1977 f832 1"/>
              <a:gd name="f2368" fmla="*/ f1978 f831 1"/>
              <a:gd name="f2369" fmla="*/ f1979 f832 1"/>
              <a:gd name="f2370" fmla="*/ f1980 f831 1"/>
              <a:gd name="f2371" fmla="*/ f1981 f832 1"/>
              <a:gd name="f2372" fmla="*/ f1982 f831 1"/>
              <a:gd name="f2373" fmla="*/ f1983 f832 1"/>
              <a:gd name="f2374" fmla="*/ f1984 f831 1"/>
              <a:gd name="f2375" fmla="*/ f1985 f832 1"/>
              <a:gd name="f2376" fmla="*/ f1986 f831 1"/>
              <a:gd name="f2377" fmla="*/ f1987 f832 1"/>
              <a:gd name="f2378" fmla="*/ f1988 f831 1"/>
              <a:gd name="f2379" fmla="*/ f1989 f832 1"/>
              <a:gd name="f2380" fmla="*/ f1990 f831 1"/>
              <a:gd name="f2381" fmla="*/ f1991 f832 1"/>
              <a:gd name="f2382" fmla="*/ f1992 f831 1"/>
              <a:gd name="f2383" fmla="*/ f1993 f832 1"/>
              <a:gd name="f2384" fmla="*/ f1994 f831 1"/>
              <a:gd name="f2385" fmla="*/ f1995 f832 1"/>
              <a:gd name="f2386" fmla="*/ f1996 f831 1"/>
              <a:gd name="f2387" fmla="*/ f1997 f832 1"/>
              <a:gd name="f2388" fmla="*/ f1998 f831 1"/>
              <a:gd name="f2389" fmla="*/ f1999 f832 1"/>
              <a:gd name="f2390" fmla="*/ f2000 f831 1"/>
              <a:gd name="f2391" fmla="*/ f2001 f832 1"/>
              <a:gd name="f2392" fmla="*/ f2002 f831 1"/>
              <a:gd name="f2393" fmla="*/ f2003 f832 1"/>
              <a:gd name="f2394" fmla="*/ f2004 f8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28">
                <a:pos x="f2009" y="f2010"/>
              </a:cxn>
              <a:cxn ang="f1228">
                <a:pos x="f2011" y="f2010"/>
              </a:cxn>
              <a:cxn ang="f1228">
                <a:pos x="f2012" y="f2013"/>
              </a:cxn>
              <a:cxn ang="f1228">
                <a:pos x="f2014" y="f2015"/>
              </a:cxn>
              <a:cxn ang="f1228">
                <a:pos x="f2016" y="f2017"/>
              </a:cxn>
              <a:cxn ang="f1228">
                <a:pos x="f2018" y="f2019"/>
              </a:cxn>
              <a:cxn ang="f1228">
                <a:pos x="f2020" y="f2021"/>
              </a:cxn>
              <a:cxn ang="f1228">
                <a:pos x="f2022" y="f2023"/>
              </a:cxn>
              <a:cxn ang="f1228">
                <a:pos x="f2024" y="f2025"/>
              </a:cxn>
              <a:cxn ang="f1228">
                <a:pos x="f2026" y="f2027"/>
              </a:cxn>
              <a:cxn ang="f1228">
                <a:pos x="f2028" y="f2029"/>
              </a:cxn>
              <a:cxn ang="f1228">
                <a:pos x="f2030" y="f2031"/>
              </a:cxn>
              <a:cxn ang="f1228">
                <a:pos x="f2032" y="f2033"/>
              </a:cxn>
              <a:cxn ang="f1228">
                <a:pos x="f2034" y="f2035"/>
              </a:cxn>
              <a:cxn ang="f1228">
                <a:pos x="f2036" y="f2037"/>
              </a:cxn>
              <a:cxn ang="f1228">
                <a:pos x="f2038" y="f2039"/>
              </a:cxn>
              <a:cxn ang="f1228">
                <a:pos x="f2040" y="f2041"/>
              </a:cxn>
              <a:cxn ang="f1228">
                <a:pos x="f2042" y="f2043"/>
              </a:cxn>
              <a:cxn ang="f1228">
                <a:pos x="f2044" y="f2045"/>
              </a:cxn>
              <a:cxn ang="f1228">
                <a:pos x="f2046" y="f2047"/>
              </a:cxn>
              <a:cxn ang="f1228">
                <a:pos x="f2048" y="f2049"/>
              </a:cxn>
              <a:cxn ang="f1228">
                <a:pos x="f2050" y="f2051"/>
              </a:cxn>
              <a:cxn ang="f1228">
                <a:pos x="f2052" y="f2053"/>
              </a:cxn>
              <a:cxn ang="f1228">
                <a:pos x="f2054" y="f2055"/>
              </a:cxn>
              <a:cxn ang="f1228">
                <a:pos x="f2056" y="f2057"/>
              </a:cxn>
              <a:cxn ang="f1228">
                <a:pos x="f2058" y="f2059"/>
              </a:cxn>
              <a:cxn ang="f1228">
                <a:pos x="f2060" y="f2061"/>
              </a:cxn>
              <a:cxn ang="f1228">
                <a:pos x="f2062" y="f2063"/>
              </a:cxn>
              <a:cxn ang="f1228">
                <a:pos x="f2064" y="f2065"/>
              </a:cxn>
              <a:cxn ang="f1228">
                <a:pos x="f2066" y="f2067"/>
              </a:cxn>
              <a:cxn ang="f1228">
                <a:pos x="f2068" y="f2069"/>
              </a:cxn>
              <a:cxn ang="f1228">
                <a:pos x="f2070" y="f2071"/>
              </a:cxn>
              <a:cxn ang="f1228">
                <a:pos x="f2072" y="f2073"/>
              </a:cxn>
              <a:cxn ang="f1228">
                <a:pos x="f2074" y="f2075"/>
              </a:cxn>
              <a:cxn ang="f1228">
                <a:pos x="f2076" y="f2077"/>
              </a:cxn>
              <a:cxn ang="f1228">
                <a:pos x="f2078" y="f2079"/>
              </a:cxn>
              <a:cxn ang="f1228">
                <a:pos x="f2080" y="f2081"/>
              </a:cxn>
              <a:cxn ang="f1228">
                <a:pos x="f2082" y="f2083"/>
              </a:cxn>
              <a:cxn ang="f1228">
                <a:pos x="f2084" y="f2085"/>
              </a:cxn>
              <a:cxn ang="f1228">
                <a:pos x="f2086" y="f2087"/>
              </a:cxn>
              <a:cxn ang="f1228">
                <a:pos x="f2088" y="f2089"/>
              </a:cxn>
              <a:cxn ang="f1228">
                <a:pos x="f2090" y="f2091"/>
              </a:cxn>
              <a:cxn ang="f1228">
                <a:pos x="f2092" y="f2093"/>
              </a:cxn>
              <a:cxn ang="f1228">
                <a:pos x="f2094" y="f2095"/>
              </a:cxn>
              <a:cxn ang="f1228">
                <a:pos x="f2096" y="f2097"/>
              </a:cxn>
              <a:cxn ang="f1228">
                <a:pos x="f2098" y="f2099"/>
              </a:cxn>
              <a:cxn ang="f1228">
                <a:pos x="f2100" y="f2101"/>
              </a:cxn>
              <a:cxn ang="f1228">
                <a:pos x="f2102" y="f2103"/>
              </a:cxn>
              <a:cxn ang="f1228">
                <a:pos x="f2104" y="f2105"/>
              </a:cxn>
              <a:cxn ang="f1228">
                <a:pos x="f2106" y="f2107"/>
              </a:cxn>
              <a:cxn ang="f1228">
                <a:pos x="f2108" y="f2109"/>
              </a:cxn>
              <a:cxn ang="f1228">
                <a:pos x="f2110" y="f2111"/>
              </a:cxn>
              <a:cxn ang="f1228">
                <a:pos x="f2112" y="f2113"/>
              </a:cxn>
              <a:cxn ang="f1228">
                <a:pos x="f2114" y="f2115"/>
              </a:cxn>
              <a:cxn ang="f1228">
                <a:pos x="f2116" y="f2117"/>
              </a:cxn>
              <a:cxn ang="f1228">
                <a:pos x="f2118" y="f2119"/>
              </a:cxn>
              <a:cxn ang="f1228">
                <a:pos x="f2120" y="f2121"/>
              </a:cxn>
              <a:cxn ang="f1228">
                <a:pos x="f2122" y="f2123"/>
              </a:cxn>
              <a:cxn ang="f1228">
                <a:pos x="f2124" y="f2125"/>
              </a:cxn>
              <a:cxn ang="f1228">
                <a:pos x="f2126" y="f2127"/>
              </a:cxn>
              <a:cxn ang="f1228">
                <a:pos x="f2128" y="f2129"/>
              </a:cxn>
              <a:cxn ang="f1228">
                <a:pos x="f2130" y="f2131"/>
              </a:cxn>
              <a:cxn ang="f1228">
                <a:pos x="f2132" y="f2133"/>
              </a:cxn>
              <a:cxn ang="f1228">
                <a:pos x="f2134" y="f2135"/>
              </a:cxn>
              <a:cxn ang="f1228">
                <a:pos x="f2136" y="f2137"/>
              </a:cxn>
              <a:cxn ang="f1228">
                <a:pos x="f2138" y="f2139"/>
              </a:cxn>
              <a:cxn ang="f1228">
                <a:pos x="f2140" y="f2141"/>
              </a:cxn>
              <a:cxn ang="f1228">
                <a:pos x="f2142" y="f2143"/>
              </a:cxn>
              <a:cxn ang="f1228">
                <a:pos x="f2144" y="f2145"/>
              </a:cxn>
              <a:cxn ang="f1228">
                <a:pos x="f2146" y="f2147"/>
              </a:cxn>
              <a:cxn ang="f1228">
                <a:pos x="f2148" y="f2149"/>
              </a:cxn>
              <a:cxn ang="f1228">
                <a:pos x="f2150" y="f2151"/>
              </a:cxn>
              <a:cxn ang="f1228">
                <a:pos x="f2152" y="f2153"/>
              </a:cxn>
              <a:cxn ang="f1228">
                <a:pos x="f2154" y="f2155"/>
              </a:cxn>
              <a:cxn ang="f1228">
                <a:pos x="f2156" y="f2157"/>
              </a:cxn>
              <a:cxn ang="f1228">
                <a:pos x="f2158" y="f2159"/>
              </a:cxn>
              <a:cxn ang="f1228">
                <a:pos x="f2160" y="f2161"/>
              </a:cxn>
              <a:cxn ang="f1228">
                <a:pos x="f2162" y="f2163"/>
              </a:cxn>
              <a:cxn ang="f1228">
                <a:pos x="f2164" y="f2165"/>
              </a:cxn>
              <a:cxn ang="f1228">
                <a:pos x="f2166" y="f2167"/>
              </a:cxn>
              <a:cxn ang="f1228">
                <a:pos x="f2168" y="f2169"/>
              </a:cxn>
              <a:cxn ang="f1228">
                <a:pos x="f2170" y="f2171"/>
              </a:cxn>
              <a:cxn ang="f1228">
                <a:pos x="f2172" y="f2173"/>
              </a:cxn>
              <a:cxn ang="f1228">
                <a:pos x="f2174" y="f2175"/>
              </a:cxn>
              <a:cxn ang="f1228">
                <a:pos x="f2176" y="f2177"/>
              </a:cxn>
              <a:cxn ang="f1228">
                <a:pos x="f2178" y="f2179"/>
              </a:cxn>
              <a:cxn ang="f1228">
                <a:pos x="f2180" y="f2181"/>
              </a:cxn>
              <a:cxn ang="f1228">
                <a:pos x="f2182" y="f2183"/>
              </a:cxn>
              <a:cxn ang="f1228">
                <a:pos x="f2184" y="f2185"/>
              </a:cxn>
              <a:cxn ang="f1228">
                <a:pos x="f2186" y="f2187"/>
              </a:cxn>
              <a:cxn ang="f1228">
                <a:pos x="f2188" y="f2189"/>
              </a:cxn>
              <a:cxn ang="f1228">
                <a:pos x="f2190" y="f2191"/>
              </a:cxn>
              <a:cxn ang="f1228">
                <a:pos x="f2192" y="f2193"/>
              </a:cxn>
              <a:cxn ang="f1228">
                <a:pos x="f2194" y="f2195"/>
              </a:cxn>
              <a:cxn ang="f1228">
                <a:pos x="f2196" y="f2197"/>
              </a:cxn>
              <a:cxn ang="f1228">
                <a:pos x="f2198" y="f2199"/>
              </a:cxn>
              <a:cxn ang="f1228">
                <a:pos x="f2200" y="f2201"/>
              </a:cxn>
              <a:cxn ang="f1228">
                <a:pos x="f2202" y="f2203"/>
              </a:cxn>
              <a:cxn ang="f1228">
                <a:pos x="f2204" y="f2205"/>
              </a:cxn>
              <a:cxn ang="f1228">
                <a:pos x="f2206" y="f2207"/>
              </a:cxn>
              <a:cxn ang="f1228">
                <a:pos x="f2208" y="f2209"/>
              </a:cxn>
              <a:cxn ang="f1228">
                <a:pos x="f2210" y="f2211"/>
              </a:cxn>
              <a:cxn ang="f1228">
                <a:pos x="f2212" y="f2213"/>
              </a:cxn>
              <a:cxn ang="f1228">
                <a:pos x="f2214" y="f2215"/>
              </a:cxn>
              <a:cxn ang="f1228">
                <a:pos x="f2216" y="f2217"/>
              </a:cxn>
              <a:cxn ang="f1228">
                <a:pos x="f2218" y="f2219"/>
              </a:cxn>
              <a:cxn ang="f1228">
                <a:pos x="f2220" y="f2221"/>
              </a:cxn>
              <a:cxn ang="f1228">
                <a:pos x="f2222" y="f2223"/>
              </a:cxn>
              <a:cxn ang="f1228">
                <a:pos x="f2224" y="f2225"/>
              </a:cxn>
              <a:cxn ang="f1228">
                <a:pos x="f2226" y="f2227"/>
              </a:cxn>
              <a:cxn ang="f1228">
                <a:pos x="f2228" y="f2229"/>
              </a:cxn>
              <a:cxn ang="f1228">
                <a:pos x="f2230" y="f2231"/>
              </a:cxn>
              <a:cxn ang="f1228">
                <a:pos x="f2232" y="f2233"/>
              </a:cxn>
              <a:cxn ang="f1228">
                <a:pos x="f2234" y="f2235"/>
              </a:cxn>
              <a:cxn ang="f1228">
                <a:pos x="f2236" y="f2237"/>
              </a:cxn>
              <a:cxn ang="f1228">
                <a:pos x="f2238" y="f2239"/>
              </a:cxn>
              <a:cxn ang="f1228">
                <a:pos x="f2240" y="f2241"/>
              </a:cxn>
              <a:cxn ang="f1228">
                <a:pos x="f2242" y="f2243"/>
              </a:cxn>
              <a:cxn ang="f1228">
                <a:pos x="f2244" y="f2245"/>
              </a:cxn>
              <a:cxn ang="f1228">
                <a:pos x="f2246" y="f2247"/>
              </a:cxn>
              <a:cxn ang="f1228">
                <a:pos x="f2248" y="f2249"/>
              </a:cxn>
              <a:cxn ang="f1228">
                <a:pos x="f2250" y="f2251"/>
              </a:cxn>
              <a:cxn ang="f1228">
                <a:pos x="f2252" y="f2253"/>
              </a:cxn>
              <a:cxn ang="f1228">
                <a:pos x="f2254" y="f2255"/>
              </a:cxn>
              <a:cxn ang="f1228">
                <a:pos x="f2256" y="f2257"/>
              </a:cxn>
              <a:cxn ang="f1228">
                <a:pos x="f2258" y="f2259"/>
              </a:cxn>
              <a:cxn ang="f1228">
                <a:pos x="f2260" y="f2261"/>
              </a:cxn>
              <a:cxn ang="f1228">
                <a:pos x="f2262" y="f2263"/>
              </a:cxn>
              <a:cxn ang="f1228">
                <a:pos x="f2264" y="f2265"/>
              </a:cxn>
              <a:cxn ang="f1228">
                <a:pos x="f2266" y="f2267"/>
              </a:cxn>
              <a:cxn ang="f1228">
                <a:pos x="f2268" y="f2269"/>
              </a:cxn>
              <a:cxn ang="f1228">
                <a:pos x="f2270" y="f2271"/>
              </a:cxn>
              <a:cxn ang="f1228">
                <a:pos x="f2272" y="f2273"/>
              </a:cxn>
              <a:cxn ang="f1228">
                <a:pos x="f2274" y="f2275"/>
              </a:cxn>
              <a:cxn ang="f1228">
                <a:pos x="f2276" y="f2277"/>
              </a:cxn>
              <a:cxn ang="f1228">
                <a:pos x="f2278" y="f2279"/>
              </a:cxn>
              <a:cxn ang="f1228">
                <a:pos x="f2280" y="f2281"/>
              </a:cxn>
              <a:cxn ang="f1228">
                <a:pos x="f2282" y="f2283"/>
              </a:cxn>
              <a:cxn ang="f1228">
                <a:pos x="f2284" y="f2285"/>
              </a:cxn>
              <a:cxn ang="f1228">
                <a:pos x="f2286" y="f2287"/>
              </a:cxn>
              <a:cxn ang="f1228">
                <a:pos x="f2288" y="f2289"/>
              </a:cxn>
              <a:cxn ang="f1228">
                <a:pos x="f2290" y="f2291"/>
              </a:cxn>
              <a:cxn ang="f1228">
                <a:pos x="f2292" y="f2293"/>
              </a:cxn>
              <a:cxn ang="f1228">
                <a:pos x="f2294" y="f2295"/>
              </a:cxn>
              <a:cxn ang="f1228">
                <a:pos x="f2296" y="f2297"/>
              </a:cxn>
              <a:cxn ang="f1228">
                <a:pos x="f2298" y="f2299"/>
              </a:cxn>
              <a:cxn ang="f1228">
                <a:pos x="f2300" y="f2301"/>
              </a:cxn>
              <a:cxn ang="f1228">
                <a:pos x="f2302" y="f2303"/>
              </a:cxn>
              <a:cxn ang="f1228">
                <a:pos x="f2304" y="f2305"/>
              </a:cxn>
              <a:cxn ang="f1228">
                <a:pos x="f2306" y="f2307"/>
              </a:cxn>
              <a:cxn ang="f1228">
                <a:pos x="f2308" y="f2309"/>
              </a:cxn>
              <a:cxn ang="f1228">
                <a:pos x="f2310" y="f2311"/>
              </a:cxn>
              <a:cxn ang="f1228">
                <a:pos x="f2312" y="f2313"/>
              </a:cxn>
              <a:cxn ang="f1228">
                <a:pos x="f2314" y="f2315"/>
              </a:cxn>
              <a:cxn ang="f1228">
                <a:pos x="f2316" y="f2317"/>
              </a:cxn>
              <a:cxn ang="f1228">
                <a:pos x="f2318" y="f2319"/>
              </a:cxn>
              <a:cxn ang="f1228">
                <a:pos x="f2320" y="f2321"/>
              </a:cxn>
              <a:cxn ang="f1228">
                <a:pos x="f2322" y="f2323"/>
              </a:cxn>
              <a:cxn ang="f1228">
                <a:pos x="f2324" y="f2325"/>
              </a:cxn>
              <a:cxn ang="f1228">
                <a:pos x="f2326" y="f2327"/>
              </a:cxn>
              <a:cxn ang="f1228">
                <a:pos x="f2328" y="f2329"/>
              </a:cxn>
              <a:cxn ang="f1228">
                <a:pos x="f2330" y="f2331"/>
              </a:cxn>
              <a:cxn ang="f1228">
                <a:pos x="f2332" y="f2333"/>
              </a:cxn>
              <a:cxn ang="f1228">
                <a:pos x="f2334" y="f2335"/>
              </a:cxn>
              <a:cxn ang="f1228">
                <a:pos x="f2336" y="f2337"/>
              </a:cxn>
              <a:cxn ang="f1228">
                <a:pos x="f2338" y="f2339"/>
              </a:cxn>
              <a:cxn ang="f1228">
                <a:pos x="f2340" y="f2341"/>
              </a:cxn>
              <a:cxn ang="f1228">
                <a:pos x="f2342" y="f2343"/>
              </a:cxn>
              <a:cxn ang="f1228">
                <a:pos x="f2344" y="f2345"/>
              </a:cxn>
              <a:cxn ang="f1228">
                <a:pos x="f2346" y="f2347"/>
              </a:cxn>
              <a:cxn ang="f1228">
                <a:pos x="f2348" y="f2349"/>
              </a:cxn>
              <a:cxn ang="f1228">
                <a:pos x="f2350" y="f2351"/>
              </a:cxn>
              <a:cxn ang="f1228">
                <a:pos x="f2352" y="f2353"/>
              </a:cxn>
              <a:cxn ang="f1228">
                <a:pos x="f2354" y="f2355"/>
              </a:cxn>
              <a:cxn ang="f1228">
                <a:pos x="f2356" y="f2357"/>
              </a:cxn>
              <a:cxn ang="f1228">
                <a:pos x="f2358" y="f2359"/>
              </a:cxn>
              <a:cxn ang="f1228">
                <a:pos x="f2360" y="f2361"/>
              </a:cxn>
              <a:cxn ang="f1228">
                <a:pos x="f2362" y="f2363"/>
              </a:cxn>
              <a:cxn ang="f1228">
                <a:pos x="f2364" y="f2365"/>
              </a:cxn>
              <a:cxn ang="f1228">
                <a:pos x="f2366" y="f2367"/>
              </a:cxn>
              <a:cxn ang="f1228">
                <a:pos x="f2368" y="f2369"/>
              </a:cxn>
              <a:cxn ang="f1228">
                <a:pos x="f2370" y="f2371"/>
              </a:cxn>
              <a:cxn ang="f1228">
                <a:pos x="f2372" y="f2373"/>
              </a:cxn>
              <a:cxn ang="f1228">
                <a:pos x="f2374" y="f2375"/>
              </a:cxn>
              <a:cxn ang="f1228">
                <a:pos x="f2376" y="f2377"/>
              </a:cxn>
              <a:cxn ang="f1228">
                <a:pos x="f2378" y="f2379"/>
              </a:cxn>
              <a:cxn ang="f1228">
                <a:pos x="f2380" y="f2381"/>
              </a:cxn>
              <a:cxn ang="f1228">
                <a:pos x="f2382" y="f2383"/>
              </a:cxn>
              <a:cxn ang="f1228">
                <a:pos x="f2384" y="f2385"/>
              </a:cxn>
              <a:cxn ang="f1228">
                <a:pos x="f2386" y="f2387"/>
              </a:cxn>
              <a:cxn ang="f1228">
                <a:pos x="f2388" y="f2389"/>
              </a:cxn>
              <a:cxn ang="f1228">
                <a:pos x="f2390" y="f2391"/>
              </a:cxn>
              <a:cxn ang="f1228">
                <a:pos x="f2392" y="f2393"/>
              </a:cxn>
              <a:cxn ang="f1228">
                <a:pos x="f2009" y="f2394"/>
              </a:cxn>
              <a:cxn ang="f1228">
                <a:pos x="f2009" y="f2010"/>
              </a:cxn>
            </a:cxnLst>
            <a:rect l="f2005" t="f2008" r="f2006" b="f2007"/>
            <a:pathLst>
              <a:path w="10768629" h="1978172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lnTo>
                  <a:pt x="f92" y="f93"/>
                </a:lnTo>
                <a:lnTo>
                  <a:pt x="f94" y="f95"/>
                </a:lnTo>
                <a:cubicBezTo>
                  <a:pt x="f96" y="f97"/>
                  <a:pt x="f98" y="f99"/>
                  <a:pt x="f100" y="f101"/>
                </a:cubicBez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124" y="f125"/>
                </a:cubicBezTo>
                <a:cubicBezTo>
                  <a:pt x="f126" y="f127"/>
                  <a:pt x="f128" y="f129"/>
                  <a:pt x="f130" y="f131"/>
                </a:cubicBezTo>
                <a:lnTo>
                  <a:pt x="f132" y="f133"/>
                </a:ln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lnTo>
                  <a:pt x="f148" y="f149"/>
                </a:lnTo>
                <a:lnTo>
                  <a:pt x="f150" y="f151"/>
                </a:lnTo>
                <a:lnTo>
                  <a:pt x="f152" y="f153"/>
                </a:lnTo>
                <a:cubicBezTo>
                  <a:pt x="f154" y="f155"/>
                  <a:pt x="f156" y="f157"/>
                  <a:pt x="f158" y="f159"/>
                </a:cubicBezTo>
                <a:lnTo>
                  <a:pt x="f160" y="f161"/>
                </a:lnTo>
                <a:cubicBezTo>
                  <a:pt x="f162" y="f163"/>
                  <a:pt x="f164" y="f165"/>
                  <a:pt x="f166" y="f167"/>
                </a:cubicBezTo>
                <a:cubicBezTo>
                  <a:pt x="f168" y="f169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lnTo>
                  <a:pt x="f190" y="f191"/>
                </a:lnTo>
                <a:lnTo>
                  <a:pt x="f192" y="f193"/>
                </a:lnTo>
                <a:lnTo>
                  <a:pt x="f194" y="f195"/>
                </a:lnTo>
                <a:lnTo>
                  <a:pt x="f196" y="f197"/>
                </a:lnTo>
                <a:cubicBezTo>
                  <a:pt x="f198" y="f199"/>
                  <a:pt x="f200" y="f201"/>
                  <a:pt x="f202" y="f203"/>
                </a:cubicBezTo>
                <a:cubicBezTo>
                  <a:pt x="f204" y="f205"/>
                  <a:pt x="f206" y="f207"/>
                  <a:pt x="f208" y="f209"/>
                </a:cubicBezTo>
                <a:cubicBezTo>
                  <a:pt x="f210" y="f211"/>
                  <a:pt x="f212" y="f213"/>
                  <a:pt x="f214" y="f215"/>
                </a:cubicBezTo>
                <a:lnTo>
                  <a:pt x="f216" y="f217"/>
                </a:lnTo>
                <a:lnTo>
                  <a:pt x="f218" y="f219"/>
                </a:lnTo>
                <a:cubicBezTo>
                  <a:pt x="f220" y="f221"/>
                  <a:pt x="f222" y="f223"/>
                  <a:pt x="f224" y="f225"/>
                </a:cubicBezTo>
                <a:lnTo>
                  <a:pt x="f226" y="f227"/>
                </a:lnTo>
                <a:cubicBezTo>
                  <a:pt x="f228" y="f229"/>
                  <a:pt x="f230" y="f231"/>
                  <a:pt x="f232" y="f233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44" y="f245"/>
                </a:cubicBezTo>
                <a:cubicBezTo>
                  <a:pt x="f246" y="f247"/>
                  <a:pt x="f248" y="f249"/>
                  <a:pt x="f250" y="f251"/>
                </a:cubicBezTo>
                <a:cubicBezTo>
                  <a:pt x="f252" y="f253"/>
                  <a:pt x="f254" y="f255"/>
                  <a:pt x="f256" y="f257"/>
                </a:cubicBezTo>
                <a:lnTo>
                  <a:pt x="f258" y="f259"/>
                </a:lnTo>
                <a:lnTo>
                  <a:pt x="f260" y="f261"/>
                </a:lnTo>
                <a:lnTo>
                  <a:pt x="f262" y="f263"/>
                </a:lnTo>
                <a:lnTo>
                  <a:pt x="f264" y="f265"/>
                </a:lnTo>
                <a:cubicBezTo>
                  <a:pt x="f266" y="f267"/>
                  <a:pt x="f268" y="f269"/>
                  <a:pt x="f270" y="f271"/>
                </a:cubicBezTo>
                <a:lnTo>
                  <a:pt x="f272" y="f273"/>
                </a:lnTo>
                <a:lnTo>
                  <a:pt x="f274" y="f275"/>
                </a:lnTo>
                <a:cubicBezTo>
                  <a:pt x="f276" y="f277"/>
                  <a:pt x="f278" y="f279"/>
                  <a:pt x="f280" y="f281"/>
                </a:cubicBezTo>
                <a:cubicBezTo>
                  <a:pt x="f282" y="f283"/>
                  <a:pt x="f284" y="f285"/>
                  <a:pt x="f286" y="f287"/>
                </a:cubicBezTo>
                <a:lnTo>
                  <a:pt x="f288" y="f289"/>
                </a:lnTo>
                <a:lnTo>
                  <a:pt x="f290" y="f291"/>
                </a:ln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cubicBezTo>
                  <a:pt x="f300" y="f301"/>
                  <a:pt x="f302" y="f303"/>
                  <a:pt x="f304" y="f305"/>
                </a:cubicBezTo>
                <a:lnTo>
                  <a:pt x="f306" y="f307"/>
                </a:lnTo>
                <a:lnTo>
                  <a:pt x="f308" y="f309"/>
                </a:lnTo>
                <a:lnTo>
                  <a:pt x="f310" y="f311"/>
                </a:lnTo>
                <a:lnTo>
                  <a:pt x="f312" y="f313"/>
                </a:lnTo>
                <a:lnTo>
                  <a:pt x="f314" y="f315"/>
                </a:lnTo>
                <a:lnTo>
                  <a:pt x="f316" y="f317"/>
                </a:ln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355"/>
                </a:lnTo>
                <a:lnTo>
                  <a:pt x="f356" y="f357"/>
                </a:lnTo>
                <a:lnTo>
                  <a:pt x="f358" y="f359"/>
                </a:lnTo>
                <a:lnTo>
                  <a:pt x="f360" y="f361"/>
                </a:lnTo>
                <a:cubicBezTo>
                  <a:pt x="f362" y="f363"/>
                  <a:pt x="f364" y="f365"/>
                  <a:pt x="f366" y="f367"/>
                </a:cubicBezTo>
                <a:cubicBezTo>
                  <a:pt x="f368" y="f369"/>
                  <a:pt x="f370" y="f371"/>
                  <a:pt x="f372" y="f373"/>
                </a:cubicBezTo>
                <a:lnTo>
                  <a:pt x="f374" y="f375"/>
                </a:lnTo>
                <a:lnTo>
                  <a:pt x="f376" y="f377"/>
                </a:lnTo>
                <a:lnTo>
                  <a:pt x="f378" y="f379"/>
                </a:lnTo>
                <a:cubicBezTo>
                  <a:pt x="f380" y="f381"/>
                  <a:pt x="f382" y="f383"/>
                  <a:pt x="f384" y="f385"/>
                </a:cubicBezTo>
                <a:lnTo>
                  <a:pt x="f386" y="f387"/>
                </a:lnTo>
                <a:lnTo>
                  <a:pt x="f388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395"/>
                </a:lnTo>
                <a:lnTo>
                  <a:pt x="f396" y="f397"/>
                </a:lnTo>
                <a:lnTo>
                  <a:pt x="f398" y="f399"/>
                </a:lnTo>
                <a:cubicBezTo>
                  <a:pt x="f400" y="f401"/>
                  <a:pt x="f402" y="f403"/>
                  <a:pt x="f404" y="f405"/>
                </a:cubicBez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cubicBezTo>
                  <a:pt x="f446" y="f447"/>
                  <a:pt x="f448" y="f449"/>
                  <a:pt x="f450" y="f451"/>
                </a:cubicBezTo>
                <a:cubicBezTo>
                  <a:pt x="f452" y="f453"/>
                  <a:pt x="f454" y="f455"/>
                  <a:pt x="f456" y="f457"/>
                </a:cubicBezTo>
                <a:cubicBezTo>
                  <a:pt x="f458" y="f459"/>
                  <a:pt x="f460" y="f461"/>
                  <a:pt x="f462" y="f463"/>
                </a:cubicBezTo>
                <a:cubicBezTo>
                  <a:pt x="f464" y="f465"/>
                  <a:pt x="f466" y="f467"/>
                  <a:pt x="f468" y="f469"/>
                </a:cubicBezTo>
                <a:cubicBezTo>
                  <a:pt x="f470" y="f471"/>
                  <a:pt x="f472" y="f473"/>
                  <a:pt x="f474" y="f475"/>
                </a:cubicBezTo>
                <a:lnTo>
                  <a:pt x="f476" y="f477"/>
                </a:ln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lnTo>
                  <a:pt x="f486" y="f487"/>
                </a:lnTo>
                <a:lnTo>
                  <a:pt x="f488" y="f489"/>
                </a:lnTo>
                <a:lnTo>
                  <a:pt x="f490" y="f491"/>
                </a:lnTo>
                <a:lnTo>
                  <a:pt x="f492" y="f493"/>
                </a:lnTo>
                <a:lnTo>
                  <a:pt x="f494" y="f495"/>
                </a:lnTo>
                <a:lnTo>
                  <a:pt x="f496" y="f497"/>
                </a:lnTo>
                <a:lnTo>
                  <a:pt x="f498" y="f499"/>
                </a:lnTo>
                <a:lnTo>
                  <a:pt x="f500" y="f501"/>
                </a:lnTo>
                <a:lnTo>
                  <a:pt x="f502" y="f503"/>
                </a:lnTo>
                <a:cubicBezTo>
                  <a:pt x="f504" y="f505"/>
                  <a:pt x="f506" y="f507"/>
                  <a:pt x="f508" y="f509"/>
                </a:cubicBezTo>
                <a:lnTo>
                  <a:pt x="f510" y="f511"/>
                </a:lnTo>
                <a:lnTo>
                  <a:pt x="f512" y="f513"/>
                </a:lnTo>
                <a:lnTo>
                  <a:pt x="f514" y="f515"/>
                </a:lnTo>
                <a:lnTo>
                  <a:pt x="f516" y="f517"/>
                </a:lnTo>
                <a:lnTo>
                  <a:pt x="f518" y="f519"/>
                </a:lnTo>
                <a:lnTo>
                  <a:pt x="f520" y="f521"/>
                </a:lnTo>
                <a:lnTo>
                  <a:pt x="f522" y="f523"/>
                </a:lnTo>
                <a:lnTo>
                  <a:pt x="f524" y="f525"/>
                </a:lnTo>
                <a:cubicBezTo>
                  <a:pt x="f526" y="f527"/>
                  <a:pt x="f528" y="f529"/>
                  <a:pt x="f530" y="f531"/>
                </a:cubicBezTo>
                <a:cubicBezTo>
                  <a:pt x="f532" y="f533"/>
                  <a:pt x="f534" y="f535"/>
                  <a:pt x="f536" y="f537"/>
                </a:cubicBezTo>
                <a:cubicBezTo>
                  <a:pt x="f538" y="f539"/>
                  <a:pt x="f540" y="f541"/>
                  <a:pt x="f542" y="f543"/>
                </a:cubicBezTo>
                <a:cubicBezTo>
                  <a:pt x="f544" y="f545"/>
                  <a:pt x="f546" y="f547"/>
                  <a:pt x="f548" y="f549"/>
                </a:cubicBezTo>
                <a:cubicBezTo>
                  <a:pt x="f550" y="f551"/>
                  <a:pt x="f552" y="f553"/>
                  <a:pt x="f554" y="f555"/>
                </a:cubicBezTo>
                <a:lnTo>
                  <a:pt x="f556" y="f557"/>
                </a:lnTo>
                <a:cubicBezTo>
                  <a:pt x="f558" y="f559"/>
                  <a:pt x="f560" y="f561"/>
                  <a:pt x="f562" y="f563"/>
                </a:cubicBezTo>
                <a:cubicBezTo>
                  <a:pt x="f564" y="f565"/>
                  <a:pt x="f566" y="f567"/>
                  <a:pt x="f568" y="f569"/>
                </a:cubicBezTo>
                <a:cubicBezTo>
                  <a:pt x="f570" y="f571"/>
                  <a:pt x="f572" y="f573"/>
                  <a:pt x="f574" y="f575"/>
                </a:cubicBezTo>
                <a:cubicBezTo>
                  <a:pt x="f576" y="f577"/>
                  <a:pt x="f578" y="f579"/>
                  <a:pt x="f580" y="f581"/>
                </a:cubicBezTo>
                <a:cubicBezTo>
                  <a:pt x="f582" y="f583"/>
                  <a:pt x="f584" y="f585"/>
                  <a:pt x="f586" y="f587"/>
                </a:cubicBezTo>
                <a:cubicBezTo>
                  <a:pt x="f588" y="f589"/>
                  <a:pt x="f590" y="f591"/>
                  <a:pt x="f592" y="f593"/>
                </a:cubicBezTo>
                <a:cubicBezTo>
                  <a:pt x="f594" y="f595"/>
                  <a:pt x="f596" y="f597"/>
                  <a:pt x="f598" y="f599"/>
                </a:cubicBezTo>
                <a:cubicBezTo>
                  <a:pt x="f600" y="f601"/>
                  <a:pt x="f602" y="f603"/>
                  <a:pt x="f604" y="f605"/>
                </a:cubicBezTo>
                <a:cubicBezTo>
                  <a:pt x="f606" y="f607"/>
                  <a:pt x="f608" y="f609"/>
                  <a:pt x="f610" y="f611"/>
                </a:cubicBezTo>
                <a:cubicBezTo>
                  <a:pt x="f612" y="f613"/>
                  <a:pt x="f614" y="f615"/>
                  <a:pt x="f616" y="f617"/>
                </a:cubicBezTo>
                <a:cubicBezTo>
                  <a:pt x="f618" y="f619"/>
                  <a:pt x="f620" y="f621"/>
                  <a:pt x="f622" y="f623"/>
                </a:cubicBezTo>
                <a:cubicBezTo>
                  <a:pt x="f624" y="f625"/>
                  <a:pt x="f626" y="f627"/>
                  <a:pt x="f628" y="f629"/>
                </a:cubicBezTo>
                <a:cubicBezTo>
                  <a:pt x="f630" y="f631"/>
                  <a:pt x="f632" y="f633"/>
                  <a:pt x="f634" y="f635"/>
                </a:cubicBezTo>
                <a:cubicBezTo>
                  <a:pt x="f636" y="f637"/>
                  <a:pt x="f638" y="f639"/>
                  <a:pt x="f640" y="f641"/>
                </a:cubicBezTo>
                <a:cubicBezTo>
                  <a:pt x="f642" y="f643"/>
                  <a:pt x="f644" y="f645"/>
                  <a:pt x="f646" y="f647"/>
                </a:cubicBezTo>
                <a:lnTo>
                  <a:pt x="f648" y="f649"/>
                </a:lnTo>
                <a:cubicBezTo>
                  <a:pt x="f650" y="f651"/>
                  <a:pt x="f652" y="f653"/>
                  <a:pt x="f654" y="f655"/>
                </a:cubicBezTo>
                <a:lnTo>
                  <a:pt x="f656" y="f657"/>
                </a:lnTo>
                <a:lnTo>
                  <a:pt x="f658" y="f659"/>
                </a:lnTo>
                <a:cubicBezTo>
                  <a:pt x="f660" y="f661"/>
                  <a:pt x="f662" y="f663"/>
                  <a:pt x="f664" y="f665"/>
                </a:cubicBezTo>
                <a:cubicBezTo>
                  <a:pt x="f666" y="f667"/>
                  <a:pt x="f668" y="f669"/>
                  <a:pt x="f670" y="f671"/>
                </a:cubicBezTo>
                <a:lnTo>
                  <a:pt x="f672" y="f673"/>
                </a:lnTo>
                <a:cubicBezTo>
                  <a:pt x="f674" y="f675"/>
                  <a:pt x="f676" y="f677"/>
                  <a:pt x="f678" y="f679"/>
                </a:cubicBezTo>
                <a:cubicBezTo>
                  <a:pt x="f680" y="f681"/>
                  <a:pt x="f682" y="f683"/>
                  <a:pt x="f684" y="f685"/>
                </a:cubicBezTo>
                <a:cubicBezTo>
                  <a:pt x="f686" y="f687"/>
                  <a:pt x="f688" y="f689"/>
                  <a:pt x="f690" y="f691"/>
                </a:cubicBezTo>
                <a:cubicBezTo>
                  <a:pt x="f692" y="f693"/>
                  <a:pt x="f694" y="f695"/>
                  <a:pt x="f696" y="f697"/>
                </a:cubicBezTo>
                <a:cubicBezTo>
                  <a:pt x="f698" y="f699"/>
                  <a:pt x="f700" y="f701"/>
                  <a:pt x="f702" y="f7"/>
                </a:cubicBezTo>
                <a:cubicBezTo>
                  <a:pt x="f703" y="f704"/>
                  <a:pt x="f705" y="f706"/>
                  <a:pt x="f707" y="f708"/>
                </a:cubicBezTo>
                <a:cubicBezTo>
                  <a:pt x="f709" y="f710"/>
                  <a:pt x="f711" y="f712"/>
                  <a:pt x="f713" y="f714"/>
                </a:cubicBezTo>
                <a:cubicBezTo>
                  <a:pt x="f715" y="f716"/>
                  <a:pt x="f717" y="f718"/>
                  <a:pt x="f719" y="f720"/>
                </a:cubicBezTo>
                <a:cubicBezTo>
                  <a:pt x="f721" y="f722"/>
                  <a:pt x="f723" y="f724"/>
                  <a:pt x="f725" y="f726"/>
                </a:cubicBezTo>
                <a:cubicBezTo>
                  <a:pt x="f727" y="f728"/>
                  <a:pt x="f729" y="f730"/>
                  <a:pt x="f731" y="f732"/>
                </a:cubicBezTo>
                <a:cubicBezTo>
                  <a:pt x="f733" y="f734"/>
                  <a:pt x="f735" y="f736"/>
                  <a:pt x="f737" y="f738"/>
                </a:cubicBezTo>
                <a:cubicBezTo>
                  <a:pt x="f739" y="f740"/>
                  <a:pt x="f741" y="f742"/>
                  <a:pt x="f743" y="f744"/>
                </a:cubicBezTo>
                <a:cubicBezTo>
                  <a:pt x="f745" y="f746"/>
                  <a:pt x="f747" y="f748"/>
                  <a:pt x="f749" y="f750"/>
                </a:cubicBezTo>
                <a:cubicBezTo>
                  <a:pt x="f751" y="f752"/>
                  <a:pt x="f753" y="f754"/>
                  <a:pt x="f755" y="f756"/>
                </a:cubicBezTo>
                <a:cubicBezTo>
                  <a:pt x="f757" y="f758"/>
                  <a:pt x="f759" y="f760"/>
                  <a:pt x="f761" y="f762"/>
                </a:cubicBezTo>
                <a:cubicBezTo>
                  <a:pt x="f763" y="f764"/>
                  <a:pt x="f765" y="f766"/>
                  <a:pt x="f767" y="f768"/>
                </a:cubicBezTo>
                <a:cubicBezTo>
                  <a:pt x="f769" y="f770"/>
                  <a:pt x="f771" y="f772"/>
                  <a:pt x="f773" y="f774"/>
                </a:cubicBezTo>
                <a:cubicBezTo>
                  <a:pt x="f775" y="f776"/>
                  <a:pt x="f777" y="f778"/>
                  <a:pt x="f779" y="f780"/>
                </a:cubicBezTo>
                <a:cubicBezTo>
                  <a:pt x="f781" y="f782"/>
                  <a:pt x="f783" y="f784"/>
                  <a:pt x="f785" y="f786"/>
                </a:cubicBezTo>
                <a:cubicBezTo>
                  <a:pt x="f787" y="f788"/>
                  <a:pt x="f789" y="f790"/>
                  <a:pt x="f791" y="f792"/>
                </a:cubicBezTo>
                <a:cubicBezTo>
                  <a:pt x="f793" y="f794"/>
                  <a:pt x="f795" y="f796"/>
                  <a:pt x="f797" y="f798"/>
                </a:cubicBezTo>
                <a:cubicBezTo>
                  <a:pt x="f799" y="f800"/>
                  <a:pt x="f801" y="f802"/>
                  <a:pt x="f803" y="f804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lnTo>
                  <a:pt x="f5" y="f829"/>
                </a:lnTo>
                <a:lnTo>
                  <a:pt x="f5" y="f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4F6A3B7-DCEE-DB8F-1BD0-08124FCE6A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7038" y="609593"/>
            <a:ext cx="9392424" cy="1330845"/>
          </a:xfrm>
        </p:spPr>
        <p:txBody>
          <a:bodyPr/>
          <a:lstStyle/>
          <a:p>
            <a:pPr lvl="0"/>
            <a:r>
              <a:rPr lang="en-IE" b="1" dirty="0">
                <a:solidFill>
                  <a:schemeClr val="accent5">
                    <a:lumMod val="50000"/>
                  </a:schemeClr>
                </a:solidFill>
              </a:rPr>
              <a:t>Key Commencement Elements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EB286D-CA11-181C-39DB-E608425E811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37038" y="2198363"/>
            <a:ext cx="4958964" cy="3917774"/>
          </a:xfrm>
        </p:spPr>
        <p:txBody>
          <a:bodyPr/>
          <a:lstStyle/>
          <a:p>
            <a:pPr marL="514350" lvl="0" indent="-514350">
              <a:buAutoNum type="arabicPeriod"/>
            </a:pPr>
            <a:r>
              <a:rPr lang="en-IE" sz="1800" dirty="0">
                <a:solidFill>
                  <a:schemeClr val="accent5">
                    <a:lumMod val="50000"/>
                  </a:schemeClr>
                </a:solidFill>
              </a:rPr>
              <a:t>The restructuring of An Bord Pleanála to An </a:t>
            </a:r>
            <a:r>
              <a:rPr lang="en-IE" sz="1800" dirty="0" err="1">
                <a:solidFill>
                  <a:schemeClr val="accent5">
                    <a:lumMod val="50000"/>
                  </a:schemeClr>
                </a:solidFill>
              </a:rPr>
              <a:t>Coimisiún</a:t>
            </a:r>
            <a:r>
              <a:rPr lang="en-IE" sz="1800" dirty="0">
                <a:solidFill>
                  <a:schemeClr val="accent5">
                    <a:lumMod val="50000"/>
                  </a:schemeClr>
                </a:solidFill>
              </a:rPr>
              <a:t> Pleanála.</a:t>
            </a:r>
          </a:p>
          <a:p>
            <a:pPr marL="514350" lvl="0" indent="-514350">
              <a:buAutoNum type="arabicPeriod"/>
            </a:pPr>
            <a:r>
              <a:rPr lang="en-IE" sz="1800" dirty="0">
                <a:solidFill>
                  <a:schemeClr val="accent5">
                    <a:lumMod val="50000"/>
                  </a:schemeClr>
                </a:solidFill>
              </a:rPr>
              <a:t>The introduction of statutory timelines for ACP – 18 to 48  weeks depending on type of development. </a:t>
            </a:r>
          </a:p>
          <a:p>
            <a:pPr marL="514350" lvl="0" indent="-514350">
              <a:buAutoNum type="arabicPeriod"/>
            </a:pPr>
            <a:r>
              <a:rPr lang="en-IE" sz="1800" dirty="0">
                <a:solidFill>
                  <a:schemeClr val="accent5">
                    <a:lumMod val="50000"/>
                  </a:schemeClr>
                </a:solidFill>
              </a:rPr>
              <a:t>Strengthening of a plan led system with the introduction of 10 year County Development Plans and Urban Development Plans for Key Towns of Wexford, Gorey and new Key Town of Enniscorthy (pop. 10,000). </a:t>
            </a:r>
          </a:p>
          <a:p>
            <a:pPr marL="514350" lvl="0" indent="-514350">
              <a:buAutoNum type="arabicPeriod"/>
            </a:pPr>
            <a:r>
              <a:rPr lang="en-IE" sz="1800" dirty="0">
                <a:solidFill>
                  <a:schemeClr val="accent5">
                    <a:lumMod val="50000"/>
                  </a:schemeClr>
                </a:solidFill>
              </a:rPr>
              <a:t>Reform measures to Judicial Review. Planning permission timeframe is protected while JR process is ongoing. </a:t>
            </a:r>
          </a:p>
        </p:txBody>
      </p:sp>
      <p:pic>
        <p:nvPicPr>
          <p:cNvPr id="6" name="Content Placeholder 5" descr="A drawing of a neighborhood with a group of people walking&#10;&#10;AI-generated content may be incorrect.">
            <a:extLst>
              <a:ext uri="{FF2B5EF4-FFF2-40B4-BE49-F238E27FC236}">
                <a16:creationId xmlns:a16="http://schemas.microsoft.com/office/drawing/2014/main" id="{278D8708-7494-680F-A2F9-3661AA49F0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9367" y="2847158"/>
            <a:ext cx="4788502" cy="243142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Freeform: Shape 13">
            <a:extLst>
              <a:ext uri="{FF2B5EF4-FFF2-40B4-BE49-F238E27FC236}">
                <a16:creationId xmlns:a16="http://schemas.microsoft.com/office/drawing/2014/main" id="{B146C399-0BD9-CC80-8A92-F9882400F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rot="10799991">
            <a:off x="5381618" y="6209416"/>
            <a:ext cx="6810378" cy="648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53706"/>
              <a:gd name="f7" fmla="val 1027260"/>
              <a:gd name="f8" fmla="val 10748809"/>
              <a:gd name="f9" fmla="val 2522"/>
              <a:gd name="f10" fmla="val 10744031"/>
              <a:gd name="f11" fmla="val 4644"/>
              <a:gd name="f12" fmla="val 10737551"/>
              <a:gd name="f13" fmla="val 7204"/>
              <a:gd name="f14" fmla="val 10725330"/>
              <a:gd name="f15" fmla="val 11977"/>
              <a:gd name="f16" fmla="val 10700888"/>
              <a:gd name="f17" fmla="val 21523"/>
              <a:gd name="f18" fmla="val 10652058"/>
              <a:gd name="f19" fmla="val 39304"/>
              <a:gd name="f20" fmla="val 10615423"/>
              <a:gd name="f21" fmla="val 52967"/>
              <a:gd name="f22" fmla="val 10598524"/>
              <a:gd name="f23" fmla="val 49017"/>
              <a:gd name="f24" fmla="val 10550674"/>
              <a:gd name="f25" fmla="val 61360"/>
              <a:gd name="f26" fmla="val 10533936"/>
              <a:gd name="f27" fmla="val 53095"/>
              <a:gd name="f28" fmla="val 10519435"/>
              <a:gd name="f29" fmla="val 55674"/>
              <a:gd name="f30" fmla="val 10480156"/>
              <a:gd name="f31" fmla="val 49393"/>
              <a:gd name="f32" fmla="val 10466876"/>
              <a:gd name="f33" fmla="val 45180"/>
              <a:gd name="f34" fmla="val 10443145"/>
              <a:gd name="f35" fmla="val 68059"/>
              <a:gd name="f36" fmla="val 10382269"/>
              <a:gd name="f37" fmla="val 71294"/>
              <a:gd name="f38" fmla="val 10355090"/>
              <a:gd name="f39" fmla="val 89741"/>
              <a:gd name="f40" fmla="val 10286222"/>
              <a:gd name="f41" fmla="val 95376"/>
              <a:gd name="f42" fmla="val 10146285"/>
              <a:gd name="f43" fmla="val 63529"/>
              <a:gd name="f44" fmla="val 10087145"/>
              <a:gd name="f45" fmla="val 66115"/>
              <a:gd name="f46" fmla="val 10067575"/>
              <a:gd name="f47" fmla="val 79584"/>
              <a:gd name="f48" fmla="val 10043111"/>
              <a:gd name="f49" fmla="val 68921"/>
              <a:gd name="f50" fmla="val 10015902"/>
              <a:gd name="f51" fmla="val 76178"/>
              <a:gd name="f52" fmla="val 9952302"/>
              <a:gd name="f53" fmla="val 84628"/>
              <a:gd name="f54" fmla="val 9893286"/>
              <a:gd name="f55" fmla="val 103337"/>
              <a:gd name="f56" fmla="val 9806005"/>
              <a:gd name="f57" fmla="val 102435"/>
              <a:gd name="f58" fmla="val 9782247"/>
              <a:gd name="f59" fmla="val 141133"/>
              <a:gd name="f60" fmla="val 9674787"/>
              <a:gd name="f61" fmla="val 151643"/>
              <a:gd name="f62" fmla="val 9602583"/>
              <a:gd name="f63" fmla="val 179170"/>
              <a:gd name="f64" fmla="val 9557658"/>
              <a:gd name="f65" fmla="val 187584"/>
              <a:gd name="f66" fmla="val 9478290"/>
              <a:gd name="f67" fmla="val 154235"/>
              <a:gd name="f68" fmla="val 9469719"/>
              <a:gd name="f69" fmla="val 174721"/>
              <a:gd name="f70" fmla="val 9443779"/>
              <a:gd name="f71" fmla="val 165070"/>
              <a:gd name="f72" fmla="val 9431317"/>
              <a:gd name="f73" fmla="val 185692"/>
              <a:gd name="f74" fmla="val 9408692"/>
              <a:gd name="f75" fmla="val 189513"/>
              <a:gd name="f76" fmla="val 9387154"/>
              <a:gd name="f77" fmla="val 183843"/>
              <a:gd name="f78" fmla="val 9380475"/>
              <a:gd name="f79" fmla="val 191089"/>
              <a:gd name="f80" fmla="val 9364151"/>
              <a:gd name="f81" fmla="val 194072"/>
              <a:gd name="f82" fmla="val 9354686"/>
              <a:gd name="f83" fmla="val 190222"/>
              <a:gd name="f84" fmla="val 9340485"/>
              <a:gd name="f85" fmla="val 191782"/>
              <a:gd name="f86" fmla="val 9337751"/>
              <a:gd name="f87" fmla="val 197579"/>
              <a:gd name="f88" fmla="val 9349566"/>
              <a:gd name="f89" fmla="val 209270"/>
              <a:gd name="f90" fmla="val 9297468"/>
              <a:gd name="f91" fmla="val 207714"/>
              <a:gd name="f92" fmla="val 9297166"/>
              <a:gd name="f93" fmla="val 216558"/>
              <a:gd name="f94" fmla="val 9269057"/>
              <a:gd name="f95" fmla="val 220999"/>
              <a:gd name="f96" fmla="val 9139630"/>
              <a:gd name="f97" fmla="val 221783"/>
              <a:gd name="f98" fmla="val 9123859"/>
              <a:gd name="f99" fmla="val 237356"/>
              <a:gd name="f100" fmla="val 9068176"/>
              <a:gd name="f101" fmla="val 249209"/>
              <a:gd name="f102" fmla="val 8975349"/>
              <a:gd name="f103" fmla="val 235349"/>
              <a:gd name="f104" fmla="val 8950741"/>
              <a:gd name="f105" fmla="val 238020"/>
              <a:gd name="f106" fmla="val 8916265"/>
              <a:gd name="f107" fmla="val 215428"/>
              <a:gd name="f108" fmla="val 8822808"/>
              <a:gd name="f109" fmla="val 292026"/>
              <a:gd name="f110" fmla="val 8718236"/>
              <a:gd name="f111" fmla="val 303148"/>
              <a:gd name="f112" fmla="val 8703111"/>
              <a:gd name="f113" fmla="val 302060"/>
              <a:gd name="f114" fmla="val 8695551"/>
              <a:gd name="f115" fmla="val 302792"/>
              <a:gd name="f116" fmla="val 8694011"/>
              <a:gd name="f117" fmla="val 308812"/>
              <a:gd name="f118" fmla="val 8661810"/>
              <a:gd name="f119" fmla="val 312764"/>
              <a:gd name="f120" fmla="val 8637956"/>
              <a:gd name="f121" fmla="val 329628"/>
              <a:gd name="f122" fmla="val 8611976"/>
              <a:gd name="f123" fmla="val 324819"/>
              <a:gd name="f124" fmla="val 8621849"/>
              <a:gd name="f125" fmla="val 336388"/>
              <a:gd name="f126" fmla="val 8562809"/>
              <a:gd name="f127" fmla="val 325917"/>
              <a:gd name="f128" fmla="val 8562074"/>
              <a:gd name="f129" fmla="val 337971"/>
              <a:gd name="f130" fmla="val 8543699"/>
              <a:gd name="f131" fmla="val 343978"/>
              <a:gd name="f132" fmla="val 8511321"/>
              <a:gd name="f133" fmla="val 356396"/>
              <a:gd name="f134" fmla="val 8501724"/>
              <a:gd name="f135" fmla="val 360865"/>
              <a:gd name="f136" fmla="val 8504489"/>
              <a:gd name="f137" fmla="val 364790"/>
              <a:gd name="f138" fmla="val 8492774"/>
              <a:gd name="f139" fmla="val 366181"/>
              <a:gd name="f140" fmla="val 8466405"/>
              <a:gd name="f141" fmla="val 368724"/>
              <a:gd name="f142" fmla="val 8455454"/>
              <a:gd name="f143" fmla="val 372229"/>
              <a:gd name="f144" fmla="val 8440175"/>
              <a:gd name="f145" fmla="val 385805"/>
              <a:gd name="f146" fmla="val 8427069"/>
              <a:gd name="f147" fmla="val 387211"/>
              <a:gd name="f148" fmla="val 8400442"/>
              <a:gd name="f149" fmla="val 392215"/>
              <a:gd name="f150" fmla="val 8397079"/>
              <a:gd name="f151" fmla="val 382989"/>
              <a:gd name="f152" fmla="val 8387766"/>
              <a:gd name="f153" fmla="val 377161"/>
              <a:gd name="f154" fmla="val 8369233"/>
              <a:gd name="f155" fmla="val 378548"/>
              <a:gd name="f156" fmla="val 8334756"/>
              <a:gd name="f157" fmla="val 390869"/>
              <a:gd name="f158" fmla="val 8315874"/>
              <a:gd name="f159" fmla="val 395527"/>
              <a:gd name="f160" fmla="val 8306664"/>
              <a:gd name="f161" fmla="val 400500"/>
              <a:gd name="f162" fmla="val 8272845"/>
              <a:gd name="f163" fmla="val 393679"/>
              <a:gd name="f164" fmla="val 8274474"/>
              <a:gd name="f165" fmla="val 405112"/>
              <a:gd name="f166" fmla="val 8255483"/>
              <a:gd name="f167" fmla="val 406194"/>
              <a:gd name="f168" fmla="val 8244963"/>
              <a:gd name="f169" fmla="val 408376"/>
              <a:gd name="f170" fmla="val 8234664"/>
              <a:gd name="f171" fmla="val 410219"/>
              <a:gd name="f172" fmla="val 8211268"/>
              <a:gd name="f173" fmla="val 416791"/>
              <a:gd name="f174" fmla="val 8204720"/>
              <a:gd name="f175" fmla="val 419941"/>
              <a:gd name="f176" fmla="val 8197411"/>
              <a:gd name="f177" fmla="val 422004"/>
              <a:gd name="f178" fmla="val 8188615"/>
              <a:gd name="f179" fmla="val 421755"/>
              <a:gd name="f180" fmla="val 8179981"/>
              <a:gd name="f181" fmla="val 420402"/>
              <a:gd name="f182" fmla="val 8179307"/>
              <a:gd name="f183" fmla="val 422516"/>
              <a:gd name="f184" fmla="val 8179027"/>
              <a:gd name="f185" fmla="val 425797"/>
              <a:gd name="f186" fmla="val 8175790"/>
              <a:gd name="f187" fmla="val 448341"/>
              <a:gd name="f188" fmla="val 8147929"/>
              <a:gd name="f189" fmla="val 450302"/>
              <a:gd name="f190" fmla="val 8130300"/>
              <a:gd name="f191" fmla="val 457967"/>
              <a:gd name="f192" fmla="val 8114933"/>
              <a:gd name="f193" fmla="val 461015"/>
              <a:gd name="f194" fmla="val 8089136"/>
              <a:gd name="f195" fmla="val 465283"/>
              <a:gd name="f196" fmla="val 8072810"/>
              <a:gd name="f197" fmla="val 465920"/>
              <a:gd name="f198" fmla="val 8069376"/>
              <a:gd name="f199" fmla="val 451569"/>
              <a:gd name="f200" fmla="val 8049973"/>
              <a:gd name="f201" fmla="val 454121"/>
              <a:gd name="f202" fmla="val 7974508"/>
              <a:gd name="f203" fmla="val 471465"/>
              <a:gd name="f204" fmla="val 8006050"/>
              <a:gd name="f205" fmla="val 447139"/>
              <a:gd name="f206" fmla="val 7965913"/>
              <a:gd name="f207" fmla="val 464415"/>
              <a:gd name="f208" fmla="val 7958234"/>
              <a:gd name="f209" fmla="val 466025"/>
              <a:gd name="f210" fmla="val 7951405"/>
              <a:gd name="f211" fmla="val 465800"/>
              <a:gd name="f212" fmla="val 7945093"/>
              <a:gd name="f213" fmla="val 464798"/>
              <a:gd name="f214" fmla="val 7935335"/>
              <a:gd name="f215" fmla="val 462442"/>
              <a:gd name="f216" fmla="val 7904779"/>
              <a:gd name="f217" fmla="val 471429"/>
              <a:gd name="f218" fmla="val 7889387"/>
              <a:gd name="f219" fmla="val 474999"/>
              <a:gd name="f220" fmla="val 7872867"/>
              <a:gd name="f221" fmla="val 477951"/>
              <a:gd name="f222" fmla="val 7855604"/>
              <a:gd name="f223" fmla="val 480199"/>
              <a:gd name="f224" fmla="val 7850005"/>
              <a:gd name="f225" fmla="val 476378"/>
              <a:gd name="f226" fmla="val 7838628"/>
              <a:gd name="f227" fmla="val 483595"/>
              <a:gd name="f228" fmla="val 7832630"/>
              <a:gd name="f229" fmla="val 485371"/>
              <a:gd name="f230" fmla="val 7831473"/>
              <a:gd name="f231" fmla="val 482645"/>
              <a:gd name="f232" fmla="val 7816623"/>
              <a:gd name="f233" fmla="val 482661"/>
              <a:gd name="f234" fmla="val 7812438"/>
              <a:gd name="f235" fmla="val 485391"/>
              <a:gd name="f236" fmla="val 7709470"/>
              <a:gd name="f237" fmla="val 505049"/>
              <a:gd name="f238" fmla="val 7759426"/>
              <a:gd name="f239" fmla="val 473956"/>
              <a:gd name="f240" fmla="val 7701399"/>
              <a:gd name="f241" fmla="val 495197"/>
              <a:gd name="f242" fmla="val 7690986"/>
              <a:gd name="f243" fmla="val 496989"/>
              <a:gd name="f244" fmla="val 7682397"/>
              <a:gd name="f245" fmla="val 496365"/>
              <a:gd name="f246" fmla="val 7674778"/>
              <a:gd name="f247" fmla="val 494723"/>
              <a:gd name="f248" fmla="val 7660445"/>
              <a:gd name="f249" fmla="val 490194"/>
              <a:gd name="f250" fmla="val 7651781"/>
              <a:gd name="f251" fmla="val 493084"/>
              <a:gd name="f252" fmla="val 7616113"/>
              <a:gd name="f253" fmla="val 496548"/>
              <a:gd name="f254" fmla="val 7603273"/>
              <a:gd name="f255" fmla="val 491735"/>
              <a:gd name="f256" fmla="val 7584807"/>
              <a:gd name="f257" fmla="val 499490"/>
              <a:gd name="f258" fmla="val 7549256"/>
              <a:gd name="f259" fmla="val 490212"/>
              <a:gd name="f260" fmla="val 7563949"/>
              <a:gd name="f261" fmla="val 500167"/>
              <a:gd name="f262" fmla="val 7541324"/>
              <a:gd name="f263" fmla="val 504184"/>
              <a:gd name="f264" fmla="val 7523851"/>
              <a:gd name="f265" fmla="val 508307"/>
              <a:gd name="f266" fmla="val 7559546"/>
              <a:gd name="f267" fmla="val 509825"/>
              <a:gd name="f268" fmla="val 7541756"/>
              <a:gd name="f269" fmla="val 512184"/>
              <a:gd name="f270" fmla="val 7520963"/>
              <a:gd name="f271" fmla="val 510864"/>
              <a:gd name="f272" fmla="val 7525755"/>
              <a:gd name="f273" fmla="val 520497"/>
              <a:gd name="f274" fmla="val 7503906"/>
              <a:gd name="f275" fmla="val 518551"/>
              <a:gd name="f276" fmla="val 7505924"/>
              <a:gd name="f277" fmla="val 510774"/>
              <a:gd name="f278" fmla="val 7464361"/>
              <a:gd name="f279" fmla="val 523683"/>
              <a:gd name="f280" fmla="val 7460411"/>
              <a:gd name="f281" fmla="val 517415"/>
              <a:gd name="f282" fmla="val 7460116"/>
              <a:gd name="f283" fmla="val 517548"/>
              <a:gd name="f284" fmla="val 7447785"/>
              <a:gd name="f285" fmla="val 530928"/>
              <a:gd name="f286" fmla="val 7310141"/>
              <a:gd name="f287" fmla="val 550568"/>
              <a:gd name="f288" fmla="val 7297810"/>
              <a:gd name="f289" fmla="val 563947"/>
              <a:gd name="f290" fmla="val 7221791"/>
              <a:gd name="f291" fmla="val 605698"/>
              <a:gd name="f292" fmla="val 7039072"/>
              <a:gd name="f293" fmla="val 646008"/>
              <a:gd name="f294" fmla="val 6946388"/>
              <a:gd name="f295" fmla="val 665244"/>
              <a:gd name="f296" fmla="val 6853704"/>
              <a:gd name="f297" fmla="val 684480"/>
              <a:gd name="f298" fmla="val 6804875"/>
              <a:gd name="f299" fmla="val 677485"/>
              <a:gd name="f300" fmla="val 6741704"/>
              <a:gd name="f301" fmla="val 679365"/>
              <a:gd name="f302" fmla="val 6624680"/>
              <a:gd name="f303" fmla="val 677674"/>
              <a:gd name="f304" fmla="val 6605700"/>
              <a:gd name="f305" fmla="val 683566"/>
              <a:gd name="f306" fmla="val 6603309"/>
              <a:gd name="f307" fmla="val 685184"/>
              <a:gd name="f308" fmla="val 6599550"/>
              <a:gd name="f309" fmla="val 685647"/>
              <a:gd name="f310" fmla="val 6576922"/>
              <a:gd name="f311" fmla="val 683030"/>
              <a:gd name="f312" fmla="val 6527275"/>
              <a:gd name="f313" fmla="val 698355"/>
              <a:gd name="f314" fmla="val 6440981"/>
              <a:gd name="f315" fmla="val 702347"/>
              <a:gd name="f316" fmla="val 6405123"/>
              <a:gd name="f317" fmla="val 721946"/>
              <a:gd name="f318" fmla="val 6407963"/>
              <a:gd name="f319" fmla="val 715467"/>
              <a:gd name="f320" fmla="val 6383450"/>
              <a:gd name="f321" fmla="val 712913"/>
              <a:gd name="f322" fmla="val 6368938"/>
              <a:gd name="f323" fmla="val 717341"/>
              <a:gd name="f324" fmla="val 6377914"/>
              <a:gd name="f325" fmla="val 692119"/>
              <a:gd name="f326" fmla="val 6315316"/>
              <a:gd name="f327" fmla="val 744281"/>
              <a:gd name="f328" fmla="val 6295102"/>
              <a:gd name="f329" fmla="val 729508"/>
              <a:gd name="f330" fmla="val 6300358"/>
              <a:gd name="f331" fmla="val 744473"/>
              <a:gd name="f332" fmla="val 6240070"/>
              <a:gd name="f333" fmla="val 776254"/>
              <a:gd name="f334" fmla="val 6202084"/>
              <a:gd name="f335" fmla="val 767091"/>
              <a:gd name="f336" fmla="val 6152826"/>
              <a:gd name="f337" fmla="val 774744"/>
              <a:gd name="f338" fmla="val 6122010"/>
              <a:gd name="f339" fmla="val 790367"/>
              <a:gd name="f340" fmla="val 6067157"/>
              <a:gd name="f341" fmla="val 790339"/>
              <a:gd name="f342" fmla="val 6066310"/>
              <a:gd name="f343" fmla="val 792484"/>
              <a:gd name="f344" fmla="val 6064283"/>
              <a:gd name="f345" fmla="val 794403"/>
              <a:gd name="f346" fmla="val 6061443"/>
              <a:gd name="f347" fmla="val 796151"/>
              <a:gd name="f348" fmla="val 6051406"/>
              <a:gd name="f349" fmla="val 800684"/>
              <a:gd name="f350" fmla="val 6049097"/>
              <a:gd name="f351" fmla="val 800636"/>
              <a:gd name="f352" fmla="val 6040408"/>
              <a:gd name="f353" fmla="val 801393"/>
              <a:gd name="f354" fmla="val 6036299"/>
              <a:gd name="f355" fmla="val 802645"/>
              <a:gd name="f356" fmla="val 6034222"/>
              <a:gd name="f357" fmla="val 804110"/>
              <a:gd name="f358" fmla="val 6033121"/>
              <a:gd name="f359" fmla="val 806078"/>
              <a:gd name="f360" fmla="val 6023593"/>
              <a:gd name="f361" fmla="val 808842"/>
              <a:gd name="f362" fmla="val 6006639"/>
              <a:gd name="f363" fmla="val 815304"/>
              <a:gd name="f364" fmla="val 6001762"/>
              <a:gd name="f365" fmla="val 815557"/>
              <a:gd name="f366" fmla="val 5973534"/>
              <a:gd name="f367" fmla="val 823815"/>
              <a:gd name="f368" fmla="val 5972336"/>
              <a:gd name="f369" fmla="val 823476"/>
              <a:gd name="f370" fmla="val 5969004"/>
              <a:gd name="f371" fmla="val 822901"/>
              <a:gd name="f372" fmla="val 5965329"/>
              <a:gd name="f373" fmla="val 822833"/>
              <a:gd name="f374" fmla="val 5960841"/>
              <a:gd name="f375" fmla="val 823819"/>
              <a:gd name="f376" fmla="val 5955860"/>
              <a:gd name="f377" fmla="val 815655"/>
              <a:gd name="f378" fmla="val 5953515"/>
              <a:gd name="f379" fmla="val 821882"/>
              <a:gd name="f380" fmla="val 5940719"/>
              <a:gd name="f381" fmla="val 825514"/>
              <a:gd name="f382" fmla="val 5930130"/>
              <a:gd name="f383" fmla="val 813644"/>
              <a:gd name="f384" fmla="val 5900943"/>
              <a:gd name="f385" fmla="val 827979"/>
              <a:gd name="f386" fmla="val 5884298"/>
              <a:gd name="f387" fmla="val 823806"/>
              <a:gd name="f388" fmla="val 5875133"/>
              <a:gd name="f389" fmla="val 826741"/>
              <a:gd name="f390" fmla="val 5865250"/>
              <a:gd name="f391" fmla="val 829630"/>
              <a:gd name="f392" fmla="val 5854779"/>
              <a:gd name="f393" fmla="val 832365"/>
              <a:gd name="f394" fmla="val 5848382"/>
              <a:gd name="f395" fmla="val 833844"/>
              <a:gd name="f396" fmla="val 5848066"/>
              <a:gd name="f397" fmla="val 833772"/>
              <a:gd name="f398" fmla="val 5846273"/>
              <a:gd name="f399" fmla="val 833879"/>
              <a:gd name="f400" fmla="val 5844018"/>
              <a:gd name="f401" fmla="val 834284"/>
              <a:gd name="f402" fmla="val 5840944"/>
              <a:gd name="f403" fmla="val 835132"/>
              <a:gd name="f404" fmla="val 5836719"/>
              <a:gd name="f405" fmla="val 836539"/>
              <a:gd name="f406" fmla="val 5824311"/>
              <a:gd name="f407" fmla="val 839408"/>
              <a:gd name="f408" fmla="val 5818788"/>
              <a:gd name="f409" fmla="val 839727"/>
              <a:gd name="f410" fmla="val 5797008"/>
              <a:gd name="f411" fmla="val 838594"/>
              <a:gd name="f412" fmla="val 5786883"/>
              <a:gd name="f413" fmla="val 822081"/>
              <a:gd name="f414" fmla="val 5763953"/>
              <a:gd name="f415" fmla="val 834282"/>
              <a:gd name="f416" fmla="val 5726813"/>
              <a:gd name="f417" fmla="val 837521"/>
              <a:gd name="f418" fmla="val 5699446"/>
              <a:gd name="f419" fmla="val 830949"/>
              <a:gd name="f420" fmla="val 5667748"/>
              <a:gd name="f421" fmla="val 840211"/>
              <a:gd name="f422" fmla="val 5632959"/>
              <a:gd name="f423" fmla="val 843205"/>
              <a:gd name="f424" fmla="val 5601436"/>
              <a:gd name="f425" fmla="val 842280"/>
              <a:gd name="f426" fmla="val 5573108"/>
              <a:gd name="f427" fmla="val 847611"/>
              <a:gd name="f428" fmla="val 5560030"/>
              <a:gd name="f429" fmla="val 845832"/>
              <a:gd name="f430" fmla="val 5549547"/>
              <a:gd name="f431" fmla="val 851598"/>
              <a:gd name="f432" fmla="val 5539137"/>
              <a:gd name="f433" fmla="val 851033"/>
              <a:gd name="f434" fmla="val 5528728"/>
              <a:gd name="f435" fmla="val 850467"/>
              <a:gd name="f436" fmla="val 5529256"/>
              <a:gd name="f437" fmla="val 837509"/>
              <a:gd name="f438" fmla="val 5510651"/>
              <a:gd name="f439" fmla="val 844215"/>
              <a:gd name="f440" fmla="val 5494241"/>
              <a:gd name="f441" fmla="val 833607"/>
              <a:gd name="f442" fmla="val 5466101"/>
              <a:gd name="f443" fmla="val 839171"/>
              <a:gd name="f444" fmla="val 5457331"/>
              <a:gd name="f445" fmla="val 839159"/>
              <a:gd name="f446" fmla="val 5410613"/>
              <a:gd name="f447" fmla="val 834358"/>
              <a:gd name="f448" fmla="val 5370040"/>
              <a:gd name="f449" fmla="val 862127"/>
              <a:gd name="f450" fmla="val 5357863"/>
              <a:gd name="f451" fmla="val 856469"/>
              <a:gd name="f452" fmla="val 5319115"/>
              <a:gd name="f453" fmla="val 868069"/>
              <a:gd name="f454" fmla="val 5318778"/>
              <a:gd name="f455" fmla="val 855310"/>
              <a:gd name="f456" fmla="val 5303920"/>
              <a:gd name="f457" fmla="val 857760"/>
              <a:gd name="f458" fmla="val 5296727"/>
              <a:gd name="f459" fmla="val 863736"/>
              <a:gd name="f460" fmla="val 5298645"/>
              <a:gd name="f461" fmla="val 855171"/>
              <a:gd name="f462" fmla="val 5287819"/>
              <a:gd name="f463" fmla="val 855897"/>
              <a:gd name="f464" fmla="val 5267444"/>
              <a:gd name="f465" fmla="val 857825"/>
              <a:gd name="f466" fmla="val 5253828"/>
              <a:gd name="f467" fmla="val 859670"/>
              <a:gd name="f468" fmla="val 5216955"/>
              <a:gd name="f469" fmla="val 866245"/>
              <a:gd name="f470" fmla="val 5214344"/>
              <a:gd name="f471" fmla="val 868102"/>
              <a:gd name="f472" fmla="val 5210778"/>
              <a:gd name="f473" fmla="val 868719"/>
              <a:gd name="f474" fmla="val 5200859"/>
              <a:gd name="f475" fmla="val 869042"/>
              <a:gd name="f476" fmla="val 5195561"/>
              <a:gd name="f477" fmla="val 869949"/>
              <a:gd name="f478" fmla="val 5182555"/>
              <a:gd name="f479" fmla="val 873542"/>
              <a:gd name="f480" fmla="val 5178496"/>
              <a:gd name="f481" fmla="val 875023"/>
              <a:gd name="f482" fmla="val 5175066"/>
              <a:gd name="f483" fmla="val 876746"/>
              <a:gd name="f484" fmla="val 5172552"/>
              <a:gd name="f485" fmla="val 878801"/>
              <a:gd name="f486" fmla="val 5121406"/>
              <a:gd name="f487" fmla="val 873797"/>
              <a:gd name="f488" fmla="val 5080096"/>
              <a:gd name="f489" fmla="val 886529"/>
              <a:gd name="f490" fmla="val 5027993"/>
              <a:gd name="f491" fmla="val 889666"/>
              <a:gd name="f492" fmla="val 4999924"/>
              <a:gd name="f493" fmla="val 877115"/>
              <a:gd name="f494" fmla="val 4946973"/>
              <a:gd name="f495" fmla="val 919452"/>
              <a:gd name="f496" fmla="val 4939844"/>
              <a:gd name="f497" fmla="val 934802"/>
              <a:gd name="f498" fmla="val 4895154"/>
              <a:gd name="f499" fmla="val 940701"/>
              <a:gd name="f500" fmla="val 4844006"/>
              <a:gd name="f501" fmla="val 928240"/>
              <a:gd name="f502" fmla="val 4792576"/>
              <a:gd name="f503" fmla="val 934820"/>
              <a:gd name="f504" fmla="val 4602423"/>
              <a:gd name="f505" fmla="val 958063"/>
              <a:gd name="f506" fmla="val 4488530"/>
              <a:gd name="f507" fmla="val 967131"/>
              <a:gd name="f508" fmla="val 4399004"/>
              <a:gd name="f509" fmla="val 969822"/>
              <a:gd name="f510" fmla="val 4290656"/>
              <a:gd name="f511" fmla="val 969152"/>
              <a:gd name="f512" fmla="val 4182308"/>
              <a:gd name="f513" fmla="val 968482"/>
              <a:gd name="f514" fmla="val 4046938"/>
              <a:gd name="f515" fmla="val 971167"/>
              <a:gd name="f516" fmla="val 3952334"/>
              <a:gd name="f517" fmla="val 954043"/>
              <a:gd name="f518" fmla="val 3858560"/>
              <a:gd name="f519" fmla="val 948781"/>
              <a:gd name="f520" fmla="val 3846597"/>
              <a:gd name="f521" fmla="val 948382"/>
              <a:gd name="f522" fmla="val 3807516"/>
              <a:gd name="f523" fmla="val 956616"/>
              <a:gd name="f524" fmla="val 3767475"/>
              <a:gd name="f525" fmla="val 941640"/>
              <a:gd name="f526" fmla="val 3736044"/>
              <a:gd name="f527" fmla="val 947759"/>
              <a:gd name="f528" fmla="val 3727323"/>
              <a:gd name="f529" fmla="val 948128"/>
              <a:gd name="f530" fmla="val 3719828"/>
              <a:gd name="f531" fmla="val 947771"/>
              <a:gd name="f532" fmla="val 3713136"/>
              <a:gd name="f533" fmla="val 946963"/>
              <a:gd name="f534" fmla="val 3695939"/>
              <a:gd name="f535" fmla="val 943639"/>
              <a:gd name="f536" fmla="val 3694125"/>
              <a:gd name="f537" fmla="val 940567"/>
              <a:gd name="f538" fmla="val 3681925"/>
              <a:gd name="f539" fmla="val 939706"/>
              <a:gd name="f540" fmla="val 3679204"/>
              <a:gd name="f541" fmla="val 938926"/>
              <a:gd name="f542" fmla="val 3668160"/>
              <a:gd name="f543" fmla="val 939028"/>
              <a:gd name="f544" fmla="val 3634193"/>
              <a:gd name="f545" fmla="val 940875"/>
              <a:gd name="f546" fmla="val 3615656"/>
              <a:gd name="f547" fmla="val 940320"/>
              <a:gd name="f548" fmla="val 3582626"/>
              <a:gd name="f549" fmla="val 936974"/>
              <a:gd name="f550" fmla="val 3593904"/>
              <a:gd name="f551" fmla="val 949140"/>
              <a:gd name="f552" fmla="val 3567983"/>
              <a:gd name="f553" fmla="val 935596"/>
              <a:gd name="f554" fmla="val 3504185"/>
              <a:gd name="f555" fmla="val 939048"/>
              <a:gd name="f556" fmla="val 3482818"/>
              <a:gd name="f557" fmla="val 922224"/>
              <a:gd name="f558" fmla="val 3422423"/>
              <a:gd name="f559" fmla="val 932129"/>
              <a:gd name="f560" fmla="val 3369166"/>
              <a:gd name="f561" fmla="val 933413"/>
              <a:gd name="f562" fmla="val 3329486"/>
              <a:gd name="f563" fmla="val 910108"/>
              <a:gd name="f564" fmla="val 3310925"/>
              <a:gd name="f565" fmla="val 911072"/>
              <a:gd name="f566" fmla="val 3261363"/>
              <a:gd name="f567" fmla="val 909787"/>
              <a:gd name="f568" fmla="val 3198415"/>
              <a:gd name="f569" fmla="val 933574"/>
              <a:gd name="f570" fmla="val 3139421"/>
              <a:gd name="f571" fmla="val 934151"/>
              <a:gd name="f572" fmla="val 3088799"/>
              <a:gd name="f573" fmla="val 931012"/>
              <a:gd name="f574" fmla="val 3038941"/>
              <a:gd name="f575" fmla="val 938464"/>
              <a:gd name="f576" fmla="val 2996922"/>
              <a:gd name="f577" fmla="val 927537"/>
              <a:gd name="f578" fmla="val 2992673"/>
              <a:gd name="f579" fmla="val 929234"/>
              <a:gd name="f580" fmla="val 2987900"/>
              <a:gd name="f581" fmla="val 930498"/>
              <a:gd name="f582" fmla="val 2982785"/>
              <a:gd name="f583" fmla="val 931453"/>
              <a:gd name="f584" fmla="val 2967478"/>
              <a:gd name="f585" fmla="val 933397"/>
              <a:gd name="f586" fmla="val 2948552"/>
              <a:gd name="f587" fmla="val 932961"/>
              <a:gd name="f588" fmla="val 2944404"/>
              <a:gd name="f589" fmla="val 934452"/>
              <a:gd name="f590" fmla="val 2908608"/>
              <a:gd name="f591" fmla="val 937205"/>
              <a:gd name="f592" fmla="val 2904443"/>
              <a:gd name="f593" fmla="val 936455"/>
              <a:gd name="f594" fmla="val 2868935"/>
              <a:gd name="f595" fmla="val 938022"/>
              <a:gd name="f596" fmla="val 2868586"/>
              <a:gd name="f597" fmla="val 937487"/>
              <a:gd name="f598" fmla="val 2866994"/>
              <a:gd name="f599" fmla="val 936327"/>
              <a:gd name="f600" fmla="val 2864292"/>
              <a:gd name="f601" fmla="val 935538"/>
              <a:gd name="f602" fmla="val 2859191"/>
              <a:gd name="f603" fmla="val 935503"/>
              <a:gd name="f604" fmla="val 2869075"/>
              <a:gd name="f605" fmla="val 927418"/>
              <a:gd name="f606" fmla="val 2856828"/>
              <a:gd name="f607" fmla="val 932364"/>
              <a:gd name="f608" fmla="val 2840915"/>
              <a:gd name="f609" fmla="val 932977"/>
              <a:gd name="f610" fmla="val 2763509"/>
              <a:gd name="f611" fmla="val 921850"/>
              <a:gd name="f612" fmla="val 2756121"/>
              <a:gd name="f613" fmla="val 921864"/>
              <a:gd name="f614" fmla="val 2756081"/>
              <a:gd name="f615" fmla="val 921822"/>
              <a:gd name="f616" fmla="val 2756039"/>
              <a:gd name="f617" fmla="val 921781"/>
              <a:gd name="f618" fmla="val 2755998"/>
              <a:gd name="f619" fmla="val 921739"/>
              <a:gd name="f620" fmla="val 2754445"/>
              <a:gd name="f621" fmla="val 921476"/>
              <a:gd name="f622" fmla="val 2752036"/>
              <a:gd name="f623" fmla="val 921380"/>
              <a:gd name="f624" fmla="val 2748255"/>
              <a:gd name="f625" fmla="val 921505"/>
              <a:gd name="f626" fmla="val 2694601"/>
              <a:gd name="f627" fmla="val 915575"/>
              <a:gd name="f628" fmla="val 2671223"/>
              <a:gd name="f629" fmla="val 919874"/>
              <a:gd name="f630" fmla="val 2666972"/>
              <a:gd name="f631" fmla="val 913376"/>
              <a:gd name="f632" fmla="val 2635357"/>
              <a:gd name="f633" fmla="val 910976"/>
              <a:gd name="f634" fmla="val 2621906"/>
              <a:gd name="f635" fmla="val 915051"/>
              <a:gd name="f636" fmla="val 2611315"/>
              <a:gd name="f637" fmla="val 913542"/>
              <a:gd name="f638" fmla="val 2601047"/>
              <a:gd name="f639" fmla="val 910263"/>
              <a:gd name="f640" fmla="val 2570084"/>
              <a:gd name="f641" fmla="val 912074"/>
              <a:gd name="f642" fmla="val 2542135"/>
              <a:gd name="f643" fmla="val 907435"/>
              <a:gd name="f644" fmla="val 2507482"/>
              <a:gd name="f645" fmla="val 906211"/>
              <a:gd name="f646" fmla="val 2469706"/>
              <a:gd name="f647" fmla="val 911437"/>
              <a:gd name="f648" fmla="val 2450920"/>
              <a:gd name="f649" fmla="val 901812"/>
              <a:gd name="f650" fmla="val 2413884"/>
              <a:gd name="f651" fmla="val 900545"/>
              <a:gd name="f652" fmla="val 2381338"/>
              <a:gd name="f653" fmla="val 909664"/>
              <a:gd name="f654" fmla="val 2387753"/>
              <a:gd name="f655" fmla="val 892438"/>
              <a:gd name="f656" fmla="val 2368912"/>
              <a:gd name="f657" fmla="val 888755"/>
              <a:gd name="f658" fmla="val 2349490"/>
              <a:gd name="f659" fmla="val 889719"/>
              <a:gd name="f660" fmla="val 2344290"/>
              <a:gd name="f661" fmla="val 890584"/>
              <a:gd name="f662" fmla="val 2340673"/>
              <a:gd name="f663" fmla="val 891041"/>
              <a:gd name="f664" fmla="val 2338228"/>
              <a:gd name="f665" fmla="val 891167"/>
              <a:gd name="f666" fmla="val 2336488"/>
              <a:gd name="f667" fmla="val 891058"/>
              <a:gd name="f668" fmla="val 2329015"/>
              <a:gd name="f669" fmla="val 891627"/>
              <a:gd name="f670" fmla="val 2316843"/>
              <a:gd name="f671" fmla="val 893039"/>
              <a:gd name="f672" fmla="val 2305064"/>
              <a:gd name="f673" fmla="val 894669"/>
              <a:gd name="f674" fmla="val 2293898"/>
              <a:gd name="f675" fmla="val 896431"/>
              <a:gd name="f676" fmla="val 2282637"/>
              <a:gd name="f677" fmla="val 890404"/>
              <a:gd name="f678" fmla="val 2242346"/>
              <a:gd name="f679" fmla="val 900851"/>
              <a:gd name="f680" fmla="val 2243927"/>
              <a:gd name="f681" fmla="val 888076"/>
              <a:gd name="f682" fmla="val 2228778"/>
              <a:gd name="f683" fmla="val 890081"/>
              <a:gd name="f684" fmla="val 2220725"/>
              <a:gd name="f685" fmla="val 895845"/>
              <a:gd name="f686" fmla="val 2223920"/>
              <a:gd name="f687" fmla="val 887331"/>
              <a:gd name="f688" fmla="val 2218877"/>
              <a:gd name="f689" fmla="val 887756"/>
              <a:gd name="f690" fmla="val 2215583"/>
              <a:gd name="f691" fmla="val 887254"/>
              <a:gd name="f692" fmla="val 2213081"/>
              <a:gd name="f693" fmla="val 886302"/>
              <a:gd name="f694" fmla="val 2212307"/>
              <a:gd name="f695" fmla="val 885829"/>
              <a:gd name="f696" fmla="val 2152321"/>
              <a:gd name="f697" fmla="val 894418"/>
              <a:gd name="f698" fmla="val 2140985"/>
              <a:gd name="f699" fmla="val 895968"/>
              <a:gd name="f700" fmla="val 2121210"/>
              <a:gd name="f701" fmla="val 899354"/>
              <a:gd name="f702" fmla="val 2119146"/>
              <a:gd name="f703" fmla="val 899033"/>
              <a:gd name="f704" fmla="val 2105666"/>
              <a:gd name="f705" fmla="val 902240"/>
              <a:gd name="f706" fmla="val 2101407"/>
              <a:gd name="f707" fmla="val 903601"/>
              <a:gd name="f708" fmla="val 2097735"/>
              <a:gd name="f709" fmla="val 905221"/>
              <a:gd name="f710" fmla="val 2094924"/>
              <a:gd name="f711" fmla="val 907203"/>
              <a:gd name="f712" fmla="val 2044793"/>
              <a:gd name="f713" fmla="val 900664"/>
              <a:gd name="f714" fmla="val 2001785"/>
              <a:gd name="f715" fmla="val 912168"/>
              <a:gd name="f716" fmla="val 1949478"/>
              <a:gd name="f717" fmla="val 913748"/>
              <a:gd name="f718" fmla="val 1891937"/>
              <a:gd name="f719" fmla="val 919585"/>
              <a:gd name="f720" fmla="val 1810334"/>
              <a:gd name="f721" fmla="val 935486"/>
              <a:gd name="f722" fmla="val 1749684"/>
              <a:gd name="f723" fmla="val 942223"/>
              <a:gd name="f724" fmla="val 1585576"/>
              <a:gd name="f725" fmla="val 954170"/>
              <a:gd name="f726" fmla="val 1549165"/>
              <a:gd name="f727" fmla="val 943719"/>
              <a:gd name="f728" fmla="val 1511425"/>
              <a:gd name="f729" fmla="val 950847"/>
              <a:gd name="f730" fmla="val 1476250"/>
              <a:gd name="f731" fmla="val 950653"/>
              <a:gd name="f732" fmla="val 1488515"/>
              <a:gd name="f733" fmla="val 961596"/>
              <a:gd name="f734" fmla="val 1432660"/>
              <a:gd name="f735" fmla="val 946795"/>
              <a:gd name="f736" fmla="val 1433927"/>
              <a:gd name="f737" fmla="val 959926"/>
              <a:gd name="f738" fmla="val 1427485"/>
              <a:gd name="f739" fmla="val 959475"/>
              <a:gd name="f740" fmla="val 1421205"/>
              <a:gd name="f741" fmla="val 958623"/>
              <a:gd name="f742" fmla="val 1414893"/>
              <a:gd name="f743" fmla="val 957671"/>
              <a:gd name="f744" fmla="val 1411585"/>
              <a:gd name="f745" fmla="val 957179"/>
              <a:gd name="f746" fmla="val 1398896"/>
              <a:gd name="f747" fmla="val 957460"/>
              <a:gd name="f748" fmla="val 1394632"/>
              <a:gd name="f749" fmla="val 954725"/>
              <a:gd name="f750" fmla="val 1375043"/>
              <a:gd name="f751" fmla="val 953132"/>
              <a:gd name="f752" fmla="val 1367813"/>
              <a:gd name="f753" fmla="val 952970"/>
              <a:gd name="f754" fmla="val 1360155"/>
              <a:gd name="f755" fmla="val 953305"/>
              <a:gd name="f756" fmla="val 1351876"/>
              <a:gd name="f757" fmla="val 954436"/>
              <a:gd name="f758" fmla="val 1325912"/>
              <a:gd name="f759" fmla="val 963028"/>
              <a:gd name="f760" fmla="val 1274459"/>
              <a:gd name="f761" fmla="val 952492"/>
              <a:gd name="f762" fmla="val 1242676"/>
              <a:gd name="f763" fmla="val 963767"/>
              <a:gd name="f764" fmla="val 1230276"/>
              <a:gd name="f765" fmla="val 966918"/>
              <a:gd name="f766" fmla="val 1216715"/>
              <a:gd name="f767" fmla="val 977098"/>
              <a:gd name="f768" fmla="val 1205993"/>
              <a:gd name="f769" fmla="val 974080"/>
              <a:gd name="f770" fmla="val 1174251"/>
              <a:gd name="f771" fmla="val 974112"/>
              <a:gd name="f772" fmla="val 1086982"/>
              <a:gd name="f773" fmla="val 964420"/>
              <a:gd name="f774" fmla="val 1052221"/>
              <a:gd name="f775" fmla="val 963954"/>
              <a:gd name="f776" fmla="val 1038515"/>
              <a:gd name="f777" fmla="val 970622"/>
              <a:gd name="f778" fmla="val 1009522"/>
              <a:gd name="f779" fmla="val 962342"/>
              <a:gd name="f780" fmla="val 968270"/>
              <a:gd name="f781" fmla="val 964761"/>
              <a:gd name="f782" fmla="val 943437"/>
              <a:gd name="f783" fmla="val 973698"/>
              <a:gd name="f784" fmla="val 900136"/>
              <a:gd name="f785" fmla="val 991017"/>
              <a:gd name="f786" fmla="val 874493"/>
              <a:gd name="f787" fmla="val 998122"/>
              <a:gd name="f788" fmla="val 848849"/>
              <a:gd name="f789" fmla="val 1005226"/>
              <a:gd name="f790" fmla="val 853424"/>
              <a:gd name="f791" fmla="val 1009427"/>
              <a:gd name="f792" fmla="val 814411"/>
              <a:gd name="f793" fmla="val 1007391"/>
              <a:gd name="f794" fmla="val 765926"/>
              <a:gd name="f795" fmla="val 1022821"/>
              <a:gd name="f796" fmla="val 732885"/>
              <a:gd name="f797" fmla="val 1009859"/>
              <a:gd name="f798" fmla="val 688604"/>
              <a:gd name="f799" fmla="val 1015631"/>
              <a:gd name="f800" fmla="val 638045"/>
              <a:gd name="f801" fmla="val 1020877"/>
              <a:gd name="f802" fmla="val 677999"/>
              <a:gd name="f803" fmla="val 1011556"/>
              <a:gd name="f804" fmla="val 618171"/>
              <a:gd name="f805" fmla="val 609680"/>
              <a:gd name="f806" fmla="val 1023165"/>
              <a:gd name="f807" fmla="val 583253"/>
              <a:gd name="f808" fmla="val 1020277"/>
              <a:gd name="f809" fmla="val 570379"/>
              <a:gd name="f810" fmla="val 1023487"/>
              <a:gd name="f811" fmla="val 543992"/>
              <a:gd name="f812" fmla="val 1022523"/>
              <a:gd name="f813" fmla="val 505183"/>
              <a:gd name="f814" fmla="val 1001686"/>
              <a:gd name="f815" fmla="val 482519"/>
              <a:gd name="f816" fmla="val 1002108"/>
              <a:gd name="f817" fmla="val 464011"/>
              <a:gd name="f818" fmla="val 1002285"/>
              <a:gd name="f819" fmla="val 495211"/>
              <a:gd name="f820" fmla="val 1007995"/>
              <a:gd name="f821" fmla="val 475319"/>
              <a:gd name="f822" fmla="val 1009922"/>
              <a:gd name="f823" fmla="val 450818"/>
              <a:gd name="f824" fmla="val 1011135"/>
              <a:gd name="f825" fmla="val 454804"/>
              <a:gd name="f826" fmla="val 1022539"/>
              <a:gd name="f827" fmla="val 431104"/>
              <a:gd name="f828" fmla="val 1009317"/>
              <a:gd name="f829" fmla="val 406857"/>
              <a:gd name="f830" fmla="val 1014651"/>
              <a:gd name="f831" fmla="val 399686"/>
              <a:gd name="f832" fmla="val 1008456"/>
              <a:gd name="f833" fmla="val 363782"/>
              <a:gd name="f834" fmla="val 1007585"/>
              <a:gd name="f835" fmla="val 350440"/>
              <a:gd name="f836" fmla="val 1012231"/>
              <a:gd name="f837" fmla="val 338145"/>
              <a:gd name="f838" fmla="val 1011245"/>
              <a:gd name="f839" fmla="val 325533"/>
              <a:gd name="f840" fmla="val 1008502"/>
              <a:gd name="f841" fmla="val 291944"/>
              <a:gd name="f842" fmla="val 1011745"/>
              <a:gd name="f843" fmla="val 259251"/>
              <a:gd name="f844" fmla="val 1008497"/>
              <a:gd name="f845" fmla="val 220429"/>
              <a:gd name="f846" fmla="val 1008927"/>
              <a:gd name="f847" fmla="val 180594"/>
              <a:gd name="f848" fmla="val 1015852"/>
              <a:gd name="f849" fmla="val 156150"/>
              <a:gd name="f850" fmla="val 1007265"/>
              <a:gd name="f851" fmla="val 114676"/>
              <a:gd name="f852" fmla="val 1007765"/>
              <a:gd name="f853" fmla="val 85718"/>
              <a:gd name="f854" fmla="val 1006195"/>
              <a:gd name="f855" fmla="val 43316"/>
              <a:gd name="f856" fmla="val 1001491"/>
              <a:gd name="f857" fmla="val 13470"/>
              <a:gd name="f858" fmla="val 998544"/>
              <a:gd name="f859" fmla="val 997355"/>
              <a:gd name="f860" fmla="+- 0 0 -90"/>
              <a:gd name="f861" fmla="*/ f3 1 10753706"/>
              <a:gd name="f862" fmla="*/ f4 1 1027260"/>
              <a:gd name="f863" fmla="val f5"/>
              <a:gd name="f864" fmla="val f6"/>
              <a:gd name="f865" fmla="val f7"/>
              <a:gd name="f866" fmla="*/ f860 f0 1"/>
              <a:gd name="f867" fmla="+- f865 0 f863"/>
              <a:gd name="f868" fmla="+- f864 0 f863"/>
              <a:gd name="f869" fmla="*/ f866 1 f2"/>
              <a:gd name="f870" fmla="*/ f868 1 10753706"/>
              <a:gd name="f871" fmla="*/ f867 1 1027260"/>
              <a:gd name="f872" fmla="*/ 0 f868 1"/>
              <a:gd name="f873" fmla="*/ 0 f867 1"/>
              <a:gd name="f874" fmla="*/ 10753706 f868 1"/>
              <a:gd name="f875" fmla="*/ 10748809 f868 1"/>
              <a:gd name="f876" fmla="*/ 2522 f867 1"/>
              <a:gd name="f877" fmla="*/ 10725330 f868 1"/>
              <a:gd name="f878" fmla="*/ 11977 f867 1"/>
              <a:gd name="f879" fmla="*/ 10615423 f868 1"/>
              <a:gd name="f880" fmla="*/ 52967 f867 1"/>
              <a:gd name="f881" fmla="*/ 10533936 f868 1"/>
              <a:gd name="f882" fmla="*/ 53095 f867 1"/>
              <a:gd name="f883" fmla="*/ 10466876 f868 1"/>
              <a:gd name="f884" fmla="*/ 45180 f867 1"/>
              <a:gd name="f885" fmla="*/ 10355090 f868 1"/>
              <a:gd name="f886" fmla="*/ 89741 f867 1"/>
              <a:gd name="f887" fmla="*/ 10087145 f868 1"/>
              <a:gd name="f888" fmla="*/ 66115 f867 1"/>
              <a:gd name="f889" fmla="*/ 10015902 f868 1"/>
              <a:gd name="f890" fmla="*/ 76178 f867 1"/>
              <a:gd name="f891" fmla="*/ 9806005 f868 1"/>
              <a:gd name="f892" fmla="*/ 102435 f867 1"/>
              <a:gd name="f893" fmla="*/ 9602583 f868 1"/>
              <a:gd name="f894" fmla="*/ 179170 f867 1"/>
              <a:gd name="f895" fmla="*/ 9469719 f868 1"/>
              <a:gd name="f896" fmla="*/ 174721 f867 1"/>
              <a:gd name="f897" fmla="*/ 9408692 f868 1"/>
              <a:gd name="f898" fmla="*/ 189513 f867 1"/>
              <a:gd name="f899" fmla="*/ 9364151 f868 1"/>
              <a:gd name="f900" fmla="*/ 194072 f867 1"/>
              <a:gd name="f901" fmla="*/ 9337751 f868 1"/>
              <a:gd name="f902" fmla="*/ 197579 f867 1"/>
              <a:gd name="f903" fmla="*/ 9297166 f868 1"/>
              <a:gd name="f904" fmla="*/ 216558 f867 1"/>
              <a:gd name="f905" fmla="*/ 9123859 f868 1"/>
              <a:gd name="f906" fmla="*/ 237356 f867 1"/>
              <a:gd name="f907" fmla="*/ 8950741 f868 1"/>
              <a:gd name="f908" fmla="*/ 238020 f867 1"/>
              <a:gd name="f909" fmla="*/ 8718236 f868 1"/>
              <a:gd name="f910" fmla="*/ 303148 f867 1"/>
              <a:gd name="f911" fmla="*/ 8694011 f868 1"/>
              <a:gd name="f912" fmla="*/ 308812 f867 1"/>
              <a:gd name="f913" fmla="*/ 8611976 f868 1"/>
              <a:gd name="f914" fmla="*/ 324819 f867 1"/>
              <a:gd name="f915" fmla="*/ 8562074 f868 1"/>
              <a:gd name="f916" fmla="*/ 337971 f867 1"/>
              <a:gd name="f917" fmla="*/ 8501724 f868 1"/>
              <a:gd name="f918" fmla="*/ 360865 f867 1"/>
              <a:gd name="f919" fmla="*/ 8504489 f868 1"/>
              <a:gd name="f920" fmla="*/ 364790 f867 1"/>
              <a:gd name="f921" fmla="*/ 8492774 f868 1"/>
              <a:gd name="f922" fmla="*/ 366181 f867 1"/>
              <a:gd name="f923" fmla="*/ 8466405 f868 1"/>
              <a:gd name="f924" fmla="*/ 368724 f867 1"/>
              <a:gd name="f925" fmla="*/ 8427069 f868 1"/>
              <a:gd name="f926" fmla="*/ 387211 f867 1"/>
              <a:gd name="f927" fmla="*/ 8387766 f868 1"/>
              <a:gd name="f928" fmla="*/ 377161 f867 1"/>
              <a:gd name="f929" fmla="*/ 8315874 f868 1"/>
              <a:gd name="f930" fmla="*/ 395527 f867 1"/>
              <a:gd name="f931" fmla="*/ 8274474 f868 1"/>
              <a:gd name="f932" fmla="*/ 405112 f867 1"/>
              <a:gd name="f933" fmla="*/ 8234664 f868 1"/>
              <a:gd name="f934" fmla="*/ 410219 f867 1"/>
              <a:gd name="f935" fmla="*/ 8211268 f868 1"/>
              <a:gd name="f936" fmla="*/ 416791 f867 1"/>
              <a:gd name="f937" fmla="*/ 8188615 f868 1"/>
              <a:gd name="f938" fmla="*/ 421755 f867 1"/>
              <a:gd name="f939" fmla="*/ 8179981 f868 1"/>
              <a:gd name="f940" fmla="*/ 420402 f867 1"/>
              <a:gd name="f941" fmla="*/ 8179307 f868 1"/>
              <a:gd name="f942" fmla="*/ 422516 f867 1"/>
              <a:gd name="f943" fmla="*/ 8147929 f868 1"/>
              <a:gd name="f944" fmla="*/ 450302 f867 1"/>
              <a:gd name="f945" fmla="*/ 8089136 f868 1"/>
              <a:gd name="f946" fmla="*/ 465283 f867 1"/>
              <a:gd name="f947" fmla="*/ 8049973 f868 1"/>
              <a:gd name="f948" fmla="*/ 454121 f867 1"/>
              <a:gd name="f949" fmla="*/ 7965913 f868 1"/>
              <a:gd name="f950" fmla="*/ 464415 f867 1"/>
              <a:gd name="f951" fmla="*/ 7945093 f868 1"/>
              <a:gd name="f952" fmla="*/ 464798 f867 1"/>
              <a:gd name="f953" fmla="*/ 7935335 f868 1"/>
              <a:gd name="f954" fmla="*/ 462442 f867 1"/>
              <a:gd name="f955" fmla="*/ 7904779 f868 1"/>
              <a:gd name="f956" fmla="*/ 471429 f867 1"/>
              <a:gd name="f957" fmla="*/ 7855604 f868 1"/>
              <a:gd name="f958" fmla="*/ 480199 f867 1"/>
              <a:gd name="f959" fmla="*/ 7832630 f868 1"/>
              <a:gd name="f960" fmla="*/ 485371 f867 1"/>
              <a:gd name="f961" fmla="*/ 7812438 f868 1"/>
              <a:gd name="f962" fmla="*/ 485391 f867 1"/>
              <a:gd name="f963" fmla="*/ 7701399 f868 1"/>
              <a:gd name="f964" fmla="*/ 495197 f867 1"/>
              <a:gd name="f965" fmla="*/ 7674778 f868 1"/>
              <a:gd name="f966" fmla="*/ 494723 f867 1"/>
              <a:gd name="f967" fmla="*/ 7660445 f868 1"/>
              <a:gd name="f968" fmla="*/ 490194 f867 1"/>
              <a:gd name="f969" fmla="*/ 7651781 f868 1"/>
              <a:gd name="f970" fmla="*/ 493084 f867 1"/>
              <a:gd name="f971" fmla="*/ 7584807 f868 1"/>
              <a:gd name="f972" fmla="*/ 499490 f867 1"/>
              <a:gd name="f973" fmla="*/ 7541324 f868 1"/>
              <a:gd name="f974" fmla="*/ 504184 f867 1"/>
              <a:gd name="f975" fmla="*/ 7541756 f868 1"/>
              <a:gd name="f976" fmla="*/ 512184 f867 1"/>
              <a:gd name="f977" fmla="*/ 7503906 f868 1"/>
              <a:gd name="f978" fmla="*/ 518551 f867 1"/>
              <a:gd name="f979" fmla="*/ 7460411 f868 1"/>
              <a:gd name="f980" fmla="*/ 517415 f867 1"/>
              <a:gd name="f981" fmla="*/ 7460116 f868 1"/>
              <a:gd name="f982" fmla="*/ 517548 f867 1"/>
              <a:gd name="f983" fmla="*/ 7297810 f868 1"/>
              <a:gd name="f984" fmla="*/ 563947 f867 1"/>
              <a:gd name="f985" fmla="*/ 6946388 f868 1"/>
              <a:gd name="f986" fmla="*/ 665244 f867 1"/>
              <a:gd name="f987" fmla="*/ 6741704 f868 1"/>
              <a:gd name="f988" fmla="*/ 679365 f867 1"/>
              <a:gd name="f989" fmla="*/ 6624680 f868 1"/>
              <a:gd name="f990" fmla="*/ 677674 f867 1"/>
              <a:gd name="f991" fmla="*/ 6605700 f868 1"/>
              <a:gd name="f992" fmla="*/ 683566 f867 1"/>
              <a:gd name="f993" fmla="*/ 6576922 f868 1"/>
              <a:gd name="f994" fmla="*/ 683030 f867 1"/>
              <a:gd name="f995" fmla="*/ 6405123 f868 1"/>
              <a:gd name="f996" fmla="*/ 721946 f867 1"/>
              <a:gd name="f997" fmla="*/ 6368938 f868 1"/>
              <a:gd name="f998" fmla="*/ 717341 f867 1"/>
              <a:gd name="f999" fmla="*/ 6295102 f868 1"/>
              <a:gd name="f1000" fmla="*/ 729508 f867 1"/>
              <a:gd name="f1001" fmla="*/ 6202084 f868 1"/>
              <a:gd name="f1002" fmla="*/ 767091 f867 1"/>
              <a:gd name="f1003" fmla="*/ 6067157 f868 1"/>
              <a:gd name="f1004" fmla="*/ 790339 f867 1"/>
              <a:gd name="f1005" fmla="*/ 6061443 f868 1"/>
              <a:gd name="f1006" fmla="*/ 796151 f867 1"/>
              <a:gd name="f1007" fmla="*/ 6051406 f868 1"/>
              <a:gd name="f1008" fmla="*/ 800684 f867 1"/>
              <a:gd name="f1009" fmla="*/ 6049097 f868 1"/>
              <a:gd name="f1010" fmla="*/ 800636 f867 1"/>
              <a:gd name="f1011" fmla="*/ 6034222 f868 1"/>
              <a:gd name="f1012" fmla="*/ 804110 f867 1"/>
              <a:gd name="f1013" fmla="*/ 6033121 f868 1"/>
              <a:gd name="f1014" fmla="*/ 806078 f867 1"/>
              <a:gd name="f1015" fmla="*/ 6023593 f868 1"/>
              <a:gd name="f1016" fmla="*/ 808842 f867 1"/>
              <a:gd name="f1017" fmla="*/ 6006639 f868 1"/>
              <a:gd name="f1018" fmla="*/ 815304 f867 1"/>
              <a:gd name="f1019" fmla="*/ 6001762 f868 1"/>
              <a:gd name="f1020" fmla="*/ 815557 f867 1"/>
              <a:gd name="f1021" fmla="*/ 5973534 f868 1"/>
              <a:gd name="f1022" fmla="*/ 823815 f867 1"/>
              <a:gd name="f1023" fmla="*/ 5972336 f868 1"/>
              <a:gd name="f1024" fmla="*/ 823476 f867 1"/>
              <a:gd name="f1025" fmla="*/ 5960841 f868 1"/>
              <a:gd name="f1026" fmla="*/ 823819 f867 1"/>
              <a:gd name="f1027" fmla="*/ 5940719 f868 1"/>
              <a:gd name="f1028" fmla="*/ 825514 f867 1"/>
              <a:gd name="f1029" fmla="*/ 5884298 f868 1"/>
              <a:gd name="f1030" fmla="*/ 823806 f867 1"/>
              <a:gd name="f1031" fmla="*/ 5854779 f868 1"/>
              <a:gd name="f1032" fmla="*/ 832365 f867 1"/>
              <a:gd name="f1033" fmla="*/ 5848382 f868 1"/>
              <a:gd name="f1034" fmla="*/ 833844 f867 1"/>
              <a:gd name="f1035" fmla="*/ 5848066 f868 1"/>
              <a:gd name="f1036" fmla="*/ 833772 f867 1"/>
              <a:gd name="f1037" fmla="*/ 5840944 f868 1"/>
              <a:gd name="f1038" fmla="*/ 835132 f867 1"/>
              <a:gd name="f1039" fmla="*/ 5836719 f868 1"/>
              <a:gd name="f1040" fmla="*/ 836539 f867 1"/>
              <a:gd name="f1041" fmla="*/ 5824311 f868 1"/>
              <a:gd name="f1042" fmla="*/ 839408 f867 1"/>
              <a:gd name="f1043" fmla="*/ 5818788 f868 1"/>
              <a:gd name="f1044" fmla="*/ 839727 f867 1"/>
              <a:gd name="f1045" fmla="*/ 5763953 f868 1"/>
              <a:gd name="f1046" fmla="*/ 834282 f867 1"/>
              <a:gd name="f1047" fmla="*/ 5667748 f868 1"/>
              <a:gd name="f1048" fmla="*/ 840211 f867 1"/>
              <a:gd name="f1049" fmla="*/ 5573108 f868 1"/>
              <a:gd name="f1050" fmla="*/ 847611 f867 1"/>
              <a:gd name="f1051" fmla="*/ 5539137 f868 1"/>
              <a:gd name="f1052" fmla="*/ 851033 f867 1"/>
              <a:gd name="f1053" fmla="*/ 5510651 f868 1"/>
              <a:gd name="f1054" fmla="*/ 844215 f867 1"/>
              <a:gd name="f1055" fmla="*/ 5457331 f868 1"/>
              <a:gd name="f1056" fmla="*/ 839159 f867 1"/>
              <a:gd name="f1057" fmla="*/ 5410613 f868 1"/>
              <a:gd name="f1058" fmla="*/ 834358 f867 1"/>
              <a:gd name="f1059" fmla="*/ 5370040 f868 1"/>
              <a:gd name="f1060" fmla="*/ 862127 f867 1"/>
              <a:gd name="f1061" fmla="*/ 5318778 f868 1"/>
              <a:gd name="f1062" fmla="*/ 855310 f867 1"/>
              <a:gd name="f1063" fmla="*/ 5298645 f868 1"/>
              <a:gd name="f1064" fmla="*/ 855171 f867 1"/>
              <a:gd name="f1065" fmla="*/ 5253828 f868 1"/>
              <a:gd name="f1066" fmla="*/ 859670 f867 1"/>
              <a:gd name="f1067" fmla="*/ 5216955 f868 1"/>
              <a:gd name="f1068" fmla="*/ 866245 f867 1"/>
              <a:gd name="f1069" fmla="*/ 5214344 f868 1"/>
              <a:gd name="f1070" fmla="*/ 868102 f867 1"/>
              <a:gd name="f1071" fmla="*/ 5195561 f868 1"/>
              <a:gd name="f1072" fmla="*/ 869949 f867 1"/>
              <a:gd name="f1073" fmla="*/ 5182555 f868 1"/>
              <a:gd name="f1074" fmla="*/ 873542 f867 1"/>
              <a:gd name="f1075" fmla="*/ 5172552 f868 1"/>
              <a:gd name="f1076" fmla="*/ 878801 f867 1"/>
              <a:gd name="f1077" fmla="*/ 5027993 f868 1"/>
              <a:gd name="f1078" fmla="*/ 889666 f867 1"/>
              <a:gd name="f1079" fmla="*/ 4939844 f868 1"/>
              <a:gd name="f1080" fmla="*/ 934802 f867 1"/>
              <a:gd name="f1081" fmla="*/ 4792576 f868 1"/>
              <a:gd name="f1082" fmla="*/ 934820 f867 1"/>
              <a:gd name="f1083" fmla="*/ 4602423 f868 1"/>
              <a:gd name="f1084" fmla="*/ 958063 f867 1"/>
              <a:gd name="f1085" fmla="*/ 4290656 f868 1"/>
              <a:gd name="f1086" fmla="*/ 969152 f867 1"/>
              <a:gd name="f1087" fmla="*/ 3952334 f868 1"/>
              <a:gd name="f1088" fmla="*/ 954043 f867 1"/>
              <a:gd name="f1089" fmla="*/ 3858560 f868 1"/>
              <a:gd name="f1090" fmla="*/ 948781 f867 1"/>
              <a:gd name="f1091" fmla="*/ 3846597 f868 1"/>
              <a:gd name="f1092" fmla="*/ 948382 f867 1"/>
              <a:gd name="f1093" fmla="*/ 3736044 f868 1"/>
              <a:gd name="f1094" fmla="*/ 947759 f867 1"/>
              <a:gd name="f1095" fmla="*/ 3713136 f868 1"/>
              <a:gd name="f1096" fmla="*/ 946963 f867 1"/>
              <a:gd name="f1097" fmla="*/ 3695939 f868 1"/>
              <a:gd name="f1098" fmla="*/ 943639 f867 1"/>
              <a:gd name="f1099" fmla="*/ 3694125 f868 1"/>
              <a:gd name="f1100" fmla="*/ 940567 f867 1"/>
              <a:gd name="f1101" fmla="*/ 3681925 f868 1"/>
              <a:gd name="f1102" fmla="*/ 939706 f867 1"/>
              <a:gd name="f1103" fmla="*/ 3679204 f868 1"/>
              <a:gd name="f1104" fmla="*/ 938926 f867 1"/>
              <a:gd name="f1105" fmla="*/ 3615656 f868 1"/>
              <a:gd name="f1106" fmla="*/ 940320 f867 1"/>
              <a:gd name="f1107" fmla="*/ 3567983 f868 1"/>
              <a:gd name="f1108" fmla="*/ 935596 f867 1"/>
              <a:gd name="f1109" fmla="*/ 3422423 f868 1"/>
              <a:gd name="f1110" fmla="*/ 932129 f867 1"/>
              <a:gd name="f1111" fmla="*/ 3310925 f868 1"/>
              <a:gd name="f1112" fmla="*/ 911072 f867 1"/>
              <a:gd name="f1113" fmla="*/ 3139421 f868 1"/>
              <a:gd name="f1114" fmla="*/ 934151 f867 1"/>
              <a:gd name="f1115" fmla="*/ 2996922 f868 1"/>
              <a:gd name="f1116" fmla="*/ 927537 f867 1"/>
              <a:gd name="f1117" fmla="*/ 2982785 f868 1"/>
              <a:gd name="f1118" fmla="*/ 931453 f867 1"/>
              <a:gd name="f1119" fmla="*/ 2967478 f868 1"/>
              <a:gd name="f1120" fmla="*/ 933397 f867 1"/>
              <a:gd name="f1121" fmla="*/ 2948552 f868 1"/>
              <a:gd name="f1122" fmla="*/ 932961 f867 1"/>
              <a:gd name="f1123" fmla="*/ 2944404 f868 1"/>
              <a:gd name="f1124" fmla="*/ 934452 f867 1"/>
              <a:gd name="f1125" fmla="*/ 2908608 f868 1"/>
              <a:gd name="f1126" fmla="*/ 937205 f867 1"/>
              <a:gd name="f1127" fmla="*/ 2904443 f868 1"/>
              <a:gd name="f1128" fmla="*/ 936455 f867 1"/>
              <a:gd name="f1129" fmla="*/ 2868935 f868 1"/>
              <a:gd name="f1130" fmla="*/ 938022 f867 1"/>
              <a:gd name="f1131" fmla="*/ 2868586 f868 1"/>
              <a:gd name="f1132" fmla="*/ 937487 f867 1"/>
              <a:gd name="f1133" fmla="*/ 2859191 f868 1"/>
              <a:gd name="f1134" fmla="*/ 935503 f867 1"/>
              <a:gd name="f1135" fmla="*/ 2840915 f868 1"/>
              <a:gd name="f1136" fmla="*/ 932977 f867 1"/>
              <a:gd name="f1137" fmla="*/ 2763509 f868 1"/>
              <a:gd name="f1138" fmla="*/ 921850 f867 1"/>
              <a:gd name="f1139" fmla="*/ 2756121 f868 1"/>
              <a:gd name="f1140" fmla="*/ 921864 f867 1"/>
              <a:gd name="f1141" fmla="*/ 2755998 f868 1"/>
              <a:gd name="f1142" fmla="*/ 921739 f867 1"/>
              <a:gd name="f1143" fmla="*/ 2748255 f868 1"/>
              <a:gd name="f1144" fmla="*/ 921505 f867 1"/>
              <a:gd name="f1145" fmla="*/ 2694601 f868 1"/>
              <a:gd name="f1146" fmla="*/ 915575 f867 1"/>
              <a:gd name="f1147" fmla="*/ 2635357 f868 1"/>
              <a:gd name="f1148" fmla="*/ 910976 f867 1"/>
              <a:gd name="f1149" fmla="*/ 2601047 f868 1"/>
              <a:gd name="f1150" fmla="*/ 910263 f867 1"/>
              <a:gd name="f1151" fmla="*/ 2507482 f868 1"/>
              <a:gd name="f1152" fmla="*/ 906211 f867 1"/>
              <a:gd name="f1153" fmla="*/ 2413884 f868 1"/>
              <a:gd name="f1154" fmla="*/ 900545 f867 1"/>
              <a:gd name="f1155" fmla="*/ 2368912 f868 1"/>
              <a:gd name="f1156" fmla="*/ 888755 f867 1"/>
              <a:gd name="f1157" fmla="*/ 2349490 f868 1"/>
              <a:gd name="f1158" fmla="*/ 889719 f867 1"/>
              <a:gd name="f1159" fmla="*/ 2344290 f868 1"/>
              <a:gd name="f1160" fmla="*/ 890584 f867 1"/>
              <a:gd name="f1161" fmla="*/ 2336488 f868 1"/>
              <a:gd name="f1162" fmla="*/ 891058 f867 1"/>
              <a:gd name="f1163" fmla="*/ 2329015 f868 1"/>
              <a:gd name="f1164" fmla="*/ 891627 f867 1"/>
              <a:gd name="f1165" fmla="*/ 2293898 f868 1"/>
              <a:gd name="f1166" fmla="*/ 896431 f867 1"/>
              <a:gd name="f1167" fmla="*/ 2243927 f868 1"/>
              <a:gd name="f1168" fmla="*/ 888076 f867 1"/>
              <a:gd name="f1169" fmla="*/ 2223920 f868 1"/>
              <a:gd name="f1170" fmla="*/ 887331 f867 1"/>
              <a:gd name="f1171" fmla="*/ 2213081 f868 1"/>
              <a:gd name="f1172" fmla="*/ 886302 f867 1"/>
              <a:gd name="f1173" fmla="*/ 2212307 f868 1"/>
              <a:gd name="f1174" fmla="*/ 885829 f867 1"/>
              <a:gd name="f1175" fmla="*/ 2152321 f868 1"/>
              <a:gd name="f1176" fmla="*/ 894418 f867 1"/>
              <a:gd name="f1177" fmla="*/ 2140985 f868 1"/>
              <a:gd name="f1178" fmla="*/ 895968 f867 1"/>
              <a:gd name="f1179" fmla="*/ 2121210 f868 1"/>
              <a:gd name="f1180" fmla="*/ 899354 f867 1"/>
              <a:gd name="f1181" fmla="*/ 2119146 f868 1"/>
              <a:gd name="f1182" fmla="*/ 899033 f867 1"/>
              <a:gd name="f1183" fmla="*/ 2105666 f868 1"/>
              <a:gd name="f1184" fmla="*/ 902240 f867 1"/>
              <a:gd name="f1185" fmla="*/ 2094924 f868 1"/>
              <a:gd name="f1186" fmla="*/ 907203 f867 1"/>
              <a:gd name="f1187" fmla="*/ 1949478 f868 1"/>
              <a:gd name="f1188" fmla="*/ 913748 f867 1"/>
              <a:gd name="f1189" fmla="*/ 1749684 f868 1"/>
              <a:gd name="f1190" fmla="*/ 942223 f867 1"/>
              <a:gd name="f1191" fmla="*/ 1585576 f868 1"/>
              <a:gd name="f1192" fmla="*/ 954170 f867 1"/>
              <a:gd name="f1193" fmla="*/ 1476250 f868 1"/>
              <a:gd name="f1194" fmla="*/ 950653 f867 1"/>
              <a:gd name="f1195" fmla="*/ 1433927 f868 1"/>
              <a:gd name="f1196" fmla="*/ 959926 f867 1"/>
              <a:gd name="f1197" fmla="*/ 1414893 f868 1"/>
              <a:gd name="f1198" fmla="*/ 957671 f867 1"/>
              <a:gd name="f1199" fmla="*/ 1411585 f868 1"/>
              <a:gd name="f1200" fmla="*/ 957179 f867 1"/>
              <a:gd name="f1201" fmla="*/ 1398896 f868 1"/>
              <a:gd name="f1202" fmla="*/ 957460 f867 1"/>
              <a:gd name="f1203" fmla="*/ 1394632 f868 1"/>
              <a:gd name="f1204" fmla="*/ 954725 f867 1"/>
              <a:gd name="f1205" fmla="*/ 1375043 f868 1"/>
              <a:gd name="f1206" fmla="*/ 953132 f867 1"/>
              <a:gd name="f1207" fmla="*/ 1351876 f868 1"/>
              <a:gd name="f1208" fmla="*/ 954436 f867 1"/>
              <a:gd name="f1209" fmla="*/ 1242676 f868 1"/>
              <a:gd name="f1210" fmla="*/ 963767 f867 1"/>
              <a:gd name="f1211" fmla="*/ 1205993 f868 1"/>
              <a:gd name="f1212" fmla="*/ 974080 f867 1"/>
              <a:gd name="f1213" fmla="*/ 1052221 f868 1"/>
              <a:gd name="f1214" fmla="*/ 963954 f867 1"/>
              <a:gd name="f1215" fmla="*/ 968270 f868 1"/>
              <a:gd name="f1216" fmla="*/ 964761 f867 1"/>
              <a:gd name="f1217" fmla="*/ 874493 f868 1"/>
              <a:gd name="f1218" fmla="*/ 998122 f867 1"/>
              <a:gd name="f1219" fmla="*/ 814411 f868 1"/>
              <a:gd name="f1220" fmla="*/ 1007391 f867 1"/>
              <a:gd name="f1221" fmla="*/ 688604 f868 1"/>
              <a:gd name="f1222" fmla="*/ 1015631 f867 1"/>
              <a:gd name="f1223" fmla="*/ 618171 f868 1"/>
              <a:gd name="f1224" fmla="*/ 1027260 f867 1"/>
              <a:gd name="f1225" fmla="*/ 570379 f868 1"/>
              <a:gd name="f1226" fmla="*/ 1023487 f867 1"/>
              <a:gd name="f1227" fmla="*/ 482519 f868 1"/>
              <a:gd name="f1228" fmla="*/ 1002108 f867 1"/>
              <a:gd name="f1229" fmla="*/ 475319 f868 1"/>
              <a:gd name="f1230" fmla="*/ 1009922 f867 1"/>
              <a:gd name="f1231" fmla="*/ 431104 f868 1"/>
              <a:gd name="f1232" fmla="*/ 1009317 f867 1"/>
              <a:gd name="f1233" fmla="*/ 363782 f868 1"/>
              <a:gd name="f1234" fmla="*/ 1007585 f867 1"/>
              <a:gd name="f1235" fmla="*/ 325533 f868 1"/>
              <a:gd name="f1236" fmla="*/ 1008502 f867 1"/>
              <a:gd name="f1237" fmla="*/ 220429 f868 1"/>
              <a:gd name="f1238" fmla="*/ 1008927 f867 1"/>
              <a:gd name="f1239" fmla="*/ 114676 f868 1"/>
              <a:gd name="f1240" fmla="*/ 1007765 f867 1"/>
              <a:gd name="f1241" fmla="*/ 13470 f868 1"/>
              <a:gd name="f1242" fmla="*/ 998544 f867 1"/>
              <a:gd name="f1243" fmla="*/ 997355 f867 1"/>
              <a:gd name="f1244" fmla="+- f869 0 f1"/>
              <a:gd name="f1245" fmla="*/ f872 1 10753706"/>
              <a:gd name="f1246" fmla="*/ f873 1 1027260"/>
              <a:gd name="f1247" fmla="*/ f874 1 10753706"/>
              <a:gd name="f1248" fmla="*/ f875 1 10753706"/>
              <a:gd name="f1249" fmla="*/ f876 1 1027260"/>
              <a:gd name="f1250" fmla="*/ f877 1 10753706"/>
              <a:gd name="f1251" fmla="*/ f878 1 1027260"/>
              <a:gd name="f1252" fmla="*/ f879 1 10753706"/>
              <a:gd name="f1253" fmla="*/ f880 1 1027260"/>
              <a:gd name="f1254" fmla="*/ f881 1 10753706"/>
              <a:gd name="f1255" fmla="*/ f882 1 1027260"/>
              <a:gd name="f1256" fmla="*/ f883 1 10753706"/>
              <a:gd name="f1257" fmla="*/ f884 1 1027260"/>
              <a:gd name="f1258" fmla="*/ f885 1 10753706"/>
              <a:gd name="f1259" fmla="*/ f886 1 1027260"/>
              <a:gd name="f1260" fmla="*/ f887 1 10753706"/>
              <a:gd name="f1261" fmla="*/ f888 1 1027260"/>
              <a:gd name="f1262" fmla="*/ f889 1 10753706"/>
              <a:gd name="f1263" fmla="*/ f890 1 1027260"/>
              <a:gd name="f1264" fmla="*/ f891 1 10753706"/>
              <a:gd name="f1265" fmla="*/ f892 1 1027260"/>
              <a:gd name="f1266" fmla="*/ f893 1 10753706"/>
              <a:gd name="f1267" fmla="*/ f894 1 1027260"/>
              <a:gd name="f1268" fmla="*/ f895 1 10753706"/>
              <a:gd name="f1269" fmla="*/ f896 1 1027260"/>
              <a:gd name="f1270" fmla="*/ f897 1 10753706"/>
              <a:gd name="f1271" fmla="*/ f898 1 1027260"/>
              <a:gd name="f1272" fmla="*/ f899 1 10753706"/>
              <a:gd name="f1273" fmla="*/ f900 1 1027260"/>
              <a:gd name="f1274" fmla="*/ f901 1 10753706"/>
              <a:gd name="f1275" fmla="*/ f902 1 1027260"/>
              <a:gd name="f1276" fmla="*/ f903 1 10753706"/>
              <a:gd name="f1277" fmla="*/ f904 1 1027260"/>
              <a:gd name="f1278" fmla="*/ f905 1 10753706"/>
              <a:gd name="f1279" fmla="*/ f906 1 1027260"/>
              <a:gd name="f1280" fmla="*/ f907 1 10753706"/>
              <a:gd name="f1281" fmla="*/ f908 1 1027260"/>
              <a:gd name="f1282" fmla="*/ f909 1 10753706"/>
              <a:gd name="f1283" fmla="*/ f910 1 1027260"/>
              <a:gd name="f1284" fmla="*/ f911 1 10753706"/>
              <a:gd name="f1285" fmla="*/ f912 1 1027260"/>
              <a:gd name="f1286" fmla="*/ f913 1 10753706"/>
              <a:gd name="f1287" fmla="*/ f914 1 1027260"/>
              <a:gd name="f1288" fmla="*/ f915 1 10753706"/>
              <a:gd name="f1289" fmla="*/ f916 1 1027260"/>
              <a:gd name="f1290" fmla="*/ f917 1 10753706"/>
              <a:gd name="f1291" fmla="*/ f918 1 1027260"/>
              <a:gd name="f1292" fmla="*/ f919 1 10753706"/>
              <a:gd name="f1293" fmla="*/ f920 1 1027260"/>
              <a:gd name="f1294" fmla="*/ f921 1 10753706"/>
              <a:gd name="f1295" fmla="*/ f922 1 1027260"/>
              <a:gd name="f1296" fmla="*/ f923 1 10753706"/>
              <a:gd name="f1297" fmla="*/ f924 1 1027260"/>
              <a:gd name="f1298" fmla="*/ f925 1 10753706"/>
              <a:gd name="f1299" fmla="*/ f926 1 1027260"/>
              <a:gd name="f1300" fmla="*/ f927 1 10753706"/>
              <a:gd name="f1301" fmla="*/ f928 1 1027260"/>
              <a:gd name="f1302" fmla="*/ f929 1 10753706"/>
              <a:gd name="f1303" fmla="*/ f930 1 1027260"/>
              <a:gd name="f1304" fmla="*/ f931 1 10753706"/>
              <a:gd name="f1305" fmla="*/ f932 1 1027260"/>
              <a:gd name="f1306" fmla="*/ f933 1 10753706"/>
              <a:gd name="f1307" fmla="*/ f934 1 1027260"/>
              <a:gd name="f1308" fmla="*/ f935 1 10753706"/>
              <a:gd name="f1309" fmla="*/ f936 1 1027260"/>
              <a:gd name="f1310" fmla="*/ f937 1 10753706"/>
              <a:gd name="f1311" fmla="*/ f938 1 1027260"/>
              <a:gd name="f1312" fmla="*/ f939 1 10753706"/>
              <a:gd name="f1313" fmla="*/ f940 1 1027260"/>
              <a:gd name="f1314" fmla="*/ f941 1 10753706"/>
              <a:gd name="f1315" fmla="*/ f942 1 1027260"/>
              <a:gd name="f1316" fmla="*/ f943 1 10753706"/>
              <a:gd name="f1317" fmla="*/ f944 1 1027260"/>
              <a:gd name="f1318" fmla="*/ f945 1 10753706"/>
              <a:gd name="f1319" fmla="*/ f946 1 1027260"/>
              <a:gd name="f1320" fmla="*/ f947 1 10753706"/>
              <a:gd name="f1321" fmla="*/ f948 1 1027260"/>
              <a:gd name="f1322" fmla="*/ f949 1 10753706"/>
              <a:gd name="f1323" fmla="*/ f950 1 1027260"/>
              <a:gd name="f1324" fmla="*/ f951 1 10753706"/>
              <a:gd name="f1325" fmla="*/ f952 1 1027260"/>
              <a:gd name="f1326" fmla="*/ f953 1 10753706"/>
              <a:gd name="f1327" fmla="*/ f954 1 1027260"/>
              <a:gd name="f1328" fmla="*/ f955 1 10753706"/>
              <a:gd name="f1329" fmla="*/ f956 1 1027260"/>
              <a:gd name="f1330" fmla="*/ f957 1 10753706"/>
              <a:gd name="f1331" fmla="*/ f958 1 1027260"/>
              <a:gd name="f1332" fmla="*/ f959 1 10753706"/>
              <a:gd name="f1333" fmla="*/ f960 1 1027260"/>
              <a:gd name="f1334" fmla="*/ f961 1 10753706"/>
              <a:gd name="f1335" fmla="*/ f962 1 1027260"/>
              <a:gd name="f1336" fmla="*/ f963 1 10753706"/>
              <a:gd name="f1337" fmla="*/ f964 1 1027260"/>
              <a:gd name="f1338" fmla="*/ f965 1 10753706"/>
              <a:gd name="f1339" fmla="*/ f966 1 1027260"/>
              <a:gd name="f1340" fmla="*/ f967 1 10753706"/>
              <a:gd name="f1341" fmla="*/ f968 1 1027260"/>
              <a:gd name="f1342" fmla="*/ f969 1 10753706"/>
              <a:gd name="f1343" fmla="*/ f970 1 1027260"/>
              <a:gd name="f1344" fmla="*/ f971 1 10753706"/>
              <a:gd name="f1345" fmla="*/ f972 1 1027260"/>
              <a:gd name="f1346" fmla="*/ f973 1 10753706"/>
              <a:gd name="f1347" fmla="*/ f974 1 1027260"/>
              <a:gd name="f1348" fmla="*/ f975 1 10753706"/>
              <a:gd name="f1349" fmla="*/ f976 1 1027260"/>
              <a:gd name="f1350" fmla="*/ f977 1 10753706"/>
              <a:gd name="f1351" fmla="*/ f978 1 1027260"/>
              <a:gd name="f1352" fmla="*/ f979 1 10753706"/>
              <a:gd name="f1353" fmla="*/ f980 1 1027260"/>
              <a:gd name="f1354" fmla="*/ f981 1 10753706"/>
              <a:gd name="f1355" fmla="*/ f982 1 1027260"/>
              <a:gd name="f1356" fmla="*/ f983 1 10753706"/>
              <a:gd name="f1357" fmla="*/ f984 1 1027260"/>
              <a:gd name="f1358" fmla="*/ f985 1 10753706"/>
              <a:gd name="f1359" fmla="*/ f986 1 1027260"/>
              <a:gd name="f1360" fmla="*/ f987 1 10753706"/>
              <a:gd name="f1361" fmla="*/ f988 1 1027260"/>
              <a:gd name="f1362" fmla="*/ f989 1 10753706"/>
              <a:gd name="f1363" fmla="*/ f990 1 1027260"/>
              <a:gd name="f1364" fmla="*/ f991 1 10753706"/>
              <a:gd name="f1365" fmla="*/ f992 1 1027260"/>
              <a:gd name="f1366" fmla="*/ f993 1 10753706"/>
              <a:gd name="f1367" fmla="*/ f994 1 1027260"/>
              <a:gd name="f1368" fmla="*/ f995 1 10753706"/>
              <a:gd name="f1369" fmla="*/ f996 1 1027260"/>
              <a:gd name="f1370" fmla="*/ f997 1 10753706"/>
              <a:gd name="f1371" fmla="*/ f998 1 1027260"/>
              <a:gd name="f1372" fmla="*/ f999 1 10753706"/>
              <a:gd name="f1373" fmla="*/ f1000 1 1027260"/>
              <a:gd name="f1374" fmla="*/ f1001 1 10753706"/>
              <a:gd name="f1375" fmla="*/ f1002 1 1027260"/>
              <a:gd name="f1376" fmla="*/ f1003 1 10753706"/>
              <a:gd name="f1377" fmla="*/ f1004 1 1027260"/>
              <a:gd name="f1378" fmla="*/ f1005 1 10753706"/>
              <a:gd name="f1379" fmla="*/ f1006 1 1027260"/>
              <a:gd name="f1380" fmla="*/ f1007 1 10753706"/>
              <a:gd name="f1381" fmla="*/ f1008 1 1027260"/>
              <a:gd name="f1382" fmla="*/ f1009 1 10753706"/>
              <a:gd name="f1383" fmla="*/ f1010 1 1027260"/>
              <a:gd name="f1384" fmla="*/ f1011 1 10753706"/>
              <a:gd name="f1385" fmla="*/ f1012 1 1027260"/>
              <a:gd name="f1386" fmla="*/ f1013 1 10753706"/>
              <a:gd name="f1387" fmla="*/ f1014 1 1027260"/>
              <a:gd name="f1388" fmla="*/ f1015 1 10753706"/>
              <a:gd name="f1389" fmla="*/ f1016 1 1027260"/>
              <a:gd name="f1390" fmla="*/ f1017 1 10753706"/>
              <a:gd name="f1391" fmla="*/ f1018 1 1027260"/>
              <a:gd name="f1392" fmla="*/ f1019 1 10753706"/>
              <a:gd name="f1393" fmla="*/ f1020 1 1027260"/>
              <a:gd name="f1394" fmla="*/ f1021 1 10753706"/>
              <a:gd name="f1395" fmla="*/ f1022 1 1027260"/>
              <a:gd name="f1396" fmla="*/ f1023 1 10753706"/>
              <a:gd name="f1397" fmla="*/ f1024 1 1027260"/>
              <a:gd name="f1398" fmla="*/ f1025 1 10753706"/>
              <a:gd name="f1399" fmla="*/ f1026 1 1027260"/>
              <a:gd name="f1400" fmla="*/ f1027 1 10753706"/>
              <a:gd name="f1401" fmla="*/ f1028 1 1027260"/>
              <a:gd name="f1402" fmla="*/ f1029 1 10753706"/>
              <a:gd name="f1403" fmla="*/ f1030 1 1027260"/>
              <a:gd name="f1404" fmla="*/ f1031 1 10753706"/>
              <a:gd name="f1405" fmla="*/ f1032 1 1027260"/>
              <a:gd name="f1406" fmla="*/ f1033 1 10753706"/>
              <a:gd name="f1407" fmla="*/ f1034 1 1027260"/>
              <a:gd name="f1408" fmla="*/ f1035 1 10753706"/>
              <a:gd name="f1409" fmla="*/ f1036 1 1027260"/>
              <a:gd name="f1410" fmla="*/ f1037 1 10753706"/>
              <a:gd name="f1411" fmla="*/ f1038 1 1027260"/>
              <a:gd name="f1412" fmla="*/ f1039 1 10753706"/>
              <a:gd name="f1413" fmla="*/ f1040 1 1027260"/>
              <a:gd name="f1414" fmla="*/ f1041 1 10753706"/>
              <a:gd name="f1415" fmla="*/ f1042 1 1027260"/>
              <a:gd name="f1416" fmla="*/ f1043 1 10753706"/>
              <a:gd name="f1417" fmla="*/ f1044 1 1027260"/>
              <a:gd name="f1418" fmla="*/ f1045 1 10753706"/>
              <a:gd name="f1419" fmla="*/ f1046 1 1027260"/>
              <a:gd name="f1420" fmla="*/ f1047 1 10753706"/>
              <a:gd name="f1421" fmla="*/ f1048 1 1027260"/>
              <a:gd name="f1422" fmla="*/ f1049 1 10753706"/>
              <a:gd name="f1423" fmla="*/ f1050 1 1027260"/>
              <a:gd name="f1424" fmla="*/ f1051 1 10753706"/>
              <a:gd name="f1425" fmla="*/ f1052 1 1027260"/>
              <a:gd name="f1426" fmla="*/ f1053 1 10753706"/>
              <a:gd name="f1427" fmla="*/ f1054 1 1027260"/>
              <a:gd name="f1428" fmla="*/ f1055 1 10753706"/>
              <a:gd name="f1429" fmla="*/ f1056 1 1027260"/>
              <a:gd name="f1430" fmla="*/ f1057 1 10753706"/>
              <a:gd name="f1431" fmla="*/ f1058 1 1027260"/>
              <a:gd name="f1432" fmla="*/ f1059 1 10753706"/>
              <a:gd name="f1433" fmla="*/ f1060 1 1027260"/>
              <a:gd name="f1434" fmla="*/ f1061 1 10753706"/>
              <a:gd name="f1435" fmla="*/ f1062 1 1027260"/>
              <a:gd name="f1436" fmla="*/ f1063 1 10753706"/>
              <a:gd name="f1437" fmla="*/ f1064 1 1027260"/>
              <a:gd name="f1438" fmla="*/ f1065 1 10753706"/>
              <a:gd name="f1439" fmla="*/ f1066 1 1027260"/>
              <a:gd name="f1440" fmla="*/ f1067 1 10753706"/>
              <a:gd name="f1441" fmla="*/ f1068 1 1027260"/>
              <a:gd name="f1442" fmla="*/ f1069 1 10753706"/>
              <a:gd name="f1443" fmla="*/ f1070 1 1027260"/>
              <a:gd name="f1444" fmla="*/ f1071 1 10753706"/>
              <a:gd name="f1445" fmla="*/ f1072 1 1027260"/>
              <a:gd name="f1446" fmla="*/ f1073 1 10753706"/>
              <a:gd name="f1447" fmla="*/ f1074 1 1027260"/>
              <a:gd name="f1448" fmla="*/ f1075 1 10753706"/>
              <a:gd name="f1449" fmla="*/ f1076 1 1027260"/>
              <a:gd name="f1450" fmla="*/ f1077 1 10753706"/>
              <a:gd name="f1451" fmla="*/ f1078 1 1027260"/>
              <a:gd name="f1452" fmla="*/ f1079 1 10753706"/>
              <a:gd name="f1453" fmla="*/ f1080 1 1027260"/>
              <a:gd name="f1454" fmla="*/ f1081 1 10753706"/>
              <a:gd name="f1455" fmla="*/ f1082 1 1027260"/>
              <a:gd name="f1456" fmla="*/ f1083 1 10753706"/>
              <a:gd name="f1457" fmla="*/ f1084 1 1027260"/>
              <a:gd name="f1458" fmla="*/ f1085 1 10753706"/>
              <a:gd name="f1459" fmla="*/ f1086 1 1027260"/>
              <a:gd name="f1460" fmla="*/ f1087 1 10753706"/>
              <a:gd name="f1461" fmla="*/ f1088 1 1027260"/>
              <a:gd name="f1462" fmla="*/ f1089 1 10753706"/>
              <a:gd name="f1463" fmla="*/ f1090 1 1027260"/>
              <a:gd name="f1464" fmla="*/ f1091 1 10753706"/>
              <a:gd name="f1465" fmla="*/ f1092 1 1027260"/>
              <a:gd name="f1466" fmla="*/ f1093 1 10753706"/>
              <a:gd name="f1467" fmla="*/ f1094 1 1027260"/>
              <a:gd name="f1468" fmla="*/ f1095 1 10753706"/>
              <a:gd name="f1469" fmla="*/ f1096 1 1027260"/>
              <a:gd name="f1470" fmla="*/ f1097 1 10753706"/>
              <a:gd name="f1471" fmla="*/ f1098 1 1027260"/>
              <a:gd name="f1472" fmla="*/ f1099 1 10753706"/>
              <a:gd name="f1473" fmla="*/ f1100 1 1027260"/>
              <a:gd name="f1474" fmla="*/ f1101 1 10753706"/>
              <a:gd name="f1475" fmla="*/ f1102 1 1027260"/>
              <a:gd name="f1476" fmla="*/ f1103 1 10753706"/>
              <a:gd name="f1477" fmla="*/ f1104 1 1027260"/>
              <a:gd name="f1478" fmla="*/ f1105 1 10753706"/>
              <a:gd name="f1479" fmla="*/ f1106 1 1027260"/>
              <a:gd name="f1480" fmla="*/ f1107 1 10753706"/>
              <a:gd name="f1481" fmla="*/ f1108 1 1027260"/>
              <a:gd name="f1482" fmla="*/ f1109 1 10753706"/>
              <a:gd name="f1483" fmla="*/ f1110 1 1027260"/>
              <a:gd name="f1484" fmla="*/ f1111 1 10753706"/>
              <a:gd name="f1485" fmla="*/ f1112 1 1027260"/>
              <a:gd name="f1486" fmla="*/ f1113 1 10753706"/>
              <a:gd name="f1487" fmla="*/ f1114 1 1027260"/>
              <a:gd name="f1488" fmla="*/ f1115 1 10753706"/>
              <a:gd name="f1489" fmla="*/ f1116 1 1027260"/>
              <a:gd name="f1490" fmla="*/ f1117 1 10753706"/>
              <a:gd name="f1491" fmla="*/ f1118 1 1027260"/>
              <a:gd name="f1492" fmla="*/ f1119 1 10753706"/>
              <a:gd name="f1493" fmla="*/ f1120 1 1027260"/>
              <a:gd name="f1494" fmla="*/ f1121 1 10753706"/>
              <a:gd name="f1495" fmla="*/ f1122 1 1027260"/>
              <a:gd name="f1496" fmla="*/ f1123 1 10753706"/>
              <a:gd name="f1497" fmla="*/ f1124 1 1027260"/>
              <a:gd name="f1498" fmla="*/ f1125 1 10753706"/>
              <a:gd name="f1499" fmla="*/ f1126 1 1027260"/>
              <a:gd name="f1500" fmla="*/ f1127 1 10753706"/>
              <a:gd name="f1501" fmla="*/ f1128 1 1027260"/>
              <a:gd name="f1502" fmla="*/ f1129 1 10753706"/>
              <a:gd name="f1503" fmla="*/ f1130 1 1027260"/>
              <a:gd name="f1504" fmla="*/ f1131 1 10753706"/>
              <a:gd name="f1505" fmla="*/ f1132 1 1027260"/>
              <a:gd name="f1506" fmla="*/ f1133 1 10753706"/>
              <a:gd name="f1507" fmla="*/ f1134 1 1027260"/>
              <a:gd name="f1508" fmla="*/ f1135 1 10753706"/>
              <a:gd name="f1509" fmla="*/ f1136 1 1027260"/>
              <a:gd name="f1510" fmla="*/ f1137 1 10753706"/>
              <a:gd name="f1511" fmla="*/ f1138 1 1027260"/>
              <a:gd name="f1512" fmla="*/ f1139 1 10753706"/>
              <a:gd name="f1513" fmla="*/ f1140 1 1027260"/>
              <a:gd name="f1514" fmla="*/ f1141 1 10753706"/>
              <a:gd name="f1515" fmla="*/ f1142 1 1027260"/>
              <a:gd name="f1516" fmla="*/ f1143 1 10753706"/>
              <a:gd name="f1517" fmla="*/ f1144 1 1027260"/>
              <a:gd name="f1518" fmla="*/ f1145 1 10753706"/>
              <a:gd name="f1519" fmla="*/ f1146 1 1027260"/>
              <a:gd name="f1520" fmla="*/ f1147 1 10753706"/>
              <a:gd name="f1521" fmla="*/ f1148 1 1027260"/>
              <a:gd name="f1522" fmla="*/ f1149 1 10753706"/>
              <a:gd name="f1523" fmla="*/ f1150 1 1027260"/>
              <a:gd name="f1524" fmla="*/ f1151 1 10753706"/>
              <a:gd name="f1525" fmla="*/ f1152 1 1027260"/>
              <a:gd name="f1526" fmla="*/ f1153 1 10753706"/>
              <a:gd name="f1527" fmla="*/ f1154 1 1027260"/>
              <a:gd name="f1528" fmla="*/ f1155 1 10753706"/>
              <a:gd name="f1529" fmla="*/ f1156 1 1027260"/>
              <a:gd name="f1530" fmla="*/ f1157 1 10753706"/>
              <a:gd name="f1531" fmla="*/ f1158 1 1027260"/>
              <a:gd name="f1532" fmla="*/ f1159 1 10753706"/>
              <a:gd name="f1533" fmla="*/ f1160 1 1027260"/>
              <a:gd name="f1534" fmla="*/ f1161 1 10753706"/>
              <a:gd name="f1535" fmla="*/ f1162 1 1027260"/>
              <a:gd name="f1536" fmla="*/ f1163 1 10753706"/>
              <a:gd name="f1537" fmla="*/ f1164 1 1027260"/>
              <a:gd name="f1538" fmla="*/ f1165 1 10753706"/>
              <a:gd name="f1539" fmla="*/ f1166 1 1027260"/>
              <a:gd name="f1540" fmla="*/ f1167 1 10753706"/>
              <a:gd name="f1541" fmla="*/ f1168 1 1027260"/>
              <a:gd name="f1542" fmla="*/ f1169 1 10753706"/>
              <a:gd name="f1543" fmla="*/ f1170 1 1027260"/>
              <a:gd name="f1544" fmla="*/ f1171 1 10753706"/>
              <a:gd name="f1545" fmla="*/ f1172 1 1027260"/>
              <a:gd name="f1546" fmla="*/ f1173 1 10753706"/>
              <a:gd name="f1547" fmla="*/ f1174 1 1027260"/>
              <a:gd name="f1548" fmla="*/ f1175 1 10753706"/>
              <a:gd name="f1549" fmla="*/ f1176 1 1027260"/>
              <a:gd name="f1550" fmla="*/ f1177 1 10753706"/>
              <a:gd name="f1551" fmla="*/ f1178 1 1027260"/>
              <a:gd name="f1552" fmla="*/ f1179 1 10753706"/>
              <a:gd name="f1553" fmla="*/ f1180 1 1027260"/>
              <a:gd name="f1554" fmla="*/ f1181 1 10753706"/>
              <a:gd name="f1555" fmla="*/ f1182 1 1027260"/>
              <a:gd name="f1556" fmla="*/ f1183 1 10753706"/>
              <a:gd name="f1557" fmla="*/ f1184 1 1027260"/>
              <a:gd name="f1558" fmla="*/ f1185 1 10753706"/>
              <a:gd name="f1559" fmla="*/ f1186 1 1027260"/>
              <a:gd name="f1560" fmla="*/ f1187 1 10753706"/>
              <a:gd name="f1561" fmla="*/ f1188 1 1027260"/>
              <a:gd name="f1562" fmla="*/ f1189 1 10753706"/>
              <a:gd name="f1563" fmla="*/ f1190 1 1027260"/>
              <a:gd name="f1564" fmla="*/ f1191 1 10753706"/>
              <a:gd name="f1565" fmla="*/ f1192 1 1027260"/>
              <a:gd name="f1566" fmla="*/ f1193 1 10753706"/>
              <a:gd name="f1567" fmla="*/ f1194 1 1027260"/>
              <a:gd name="f1568" fmla="*/ f1195 1 10753706"/>
              <a:gd name="f1569" fmla="*/ f1196 1 1027260"/>
              <a:gd name="f1570" fmla="*/ f1197 1 10753706"/>
              <a:gd name="f1571" fmla="*/ f1198 1 1027260"/>
              <a:gd name="f1572" fmla="*/ f1199 1 10753706"/>
              <a:gd name="f1573" fmla="*/ f1200 1 1027260"/>
              <a:gd name="f1574" fmla="*/ f1201 1 10753706"/>
              <a:gd name="f1575" fmla="*/ f1202 1 1027260"/>
              <a:gd name="f1576" fmla="*/ f1203 1 10753706"/>
              <a:gd name="f1577" fmla="*/ f1204 1 1027260"/>
              <a:gd name="f1578" fmla="*/ f1205 1 10753706"/>
              <a:gd name="f1579" fmla="*/ f1206 1 1027260"/>
              <a:gd name="f1580" fmla="*/ f1207 1 10753706"/>
              <a:gd name="f1581" fmla="*/ f1208 1 1027260"/>
              <a:gd name="f1582" fmla="*/ f1209 1 10753706"/>
              <a:gd name="f1583" fmla="*/ f1210 1 1027260"/>
              <a:gd name="f1584" fmla="*/ f1211 1 10753706"/>
              <a:gd name="f1585" fmla="*/ f1212 1 1027260"/>
              <a:gd name="f1586" fmla="*/ f1213 1 10753706"/>
              <a:gd name="f1587" fmla="*/ f1214 1 1027260"/>
              <a:gd name="f1588" fmla="*/ f1215 1 10753706"/>
              <a:gd name="f1589" fmla="*/ f1216 1 1027260"/>
              <a:gd name="f1590" fmla="*/ f1217 1 10753706"/>
              <a:gd name="f1591" fmla="*/ f1218 1 1027260"/>
              <a:gd name="f1592" fmla="*/ f1219 1 10753706"/>
              <a:gd name="f1593" fmla="*/ f1220 1 1027260"/>
              <a:gd name="f1594" fmla="*/ f1221 1 10753706"/>
              <a:gd name="f1595" fmla="*/ f1222 1 1027260"/>
              <a:gd name="f1596" fmla="*/ f1223 1 10753706"/>
              <a:gd name="f1597" fmla="*/ f1224 1 1027260"/>
              <a:gd name="f1598" fmla="*/ f1225 1 10753706"/>
              <a:gd name="f1599" fmla="*/ f1226 1 1027260"/>
              <a:gd name="f1600" fmla="*/ f1227 1 10753706"/>
              <a:gd name="f1601" fmla="*/ f1228 1 1027260"/>
              <a:gd name="f1602" fmla="*/ f1229 1 10753706"/>
              <a:gd name="f1603" fmla="*/ f1230 1 1027260"/>
              <a:gd name="f1604" fmla="*/ f1231 1 10753706"/>
              <a:gd name="f1605" fmla="*/ f1232 1 1027260"/>
              <a:gd name="f1606" fmla="*/ f1233 1 10753706"/>
              <a:gd name="f1607" fmla="*/ f1234 1 1027260"/>
              <a:gd name="f1608" fmla="*/ f1235 1 10753706"/>
              <a:gd name="f1609" fmla="*/ f1236 1 1027260"/>
              <a:gd name="f1610" fmla="*/ f1237 1 10753706"/>
              <a:gd name="f1611" fmla="*/ f1238 1 1027260"/>
              <a:gd name="f1612" fmla="*/ f1239 1 10753706"/>
              <a:gd name="f1613" fmla="*/ f1240 1 1027260"/>
              <a:gd name="f1614" fmla="*/ f1241 1 10753706"/>
              <a:gd name="f1615" fmla="*/ f1242 1 1027260"/>
              <a:gd name="f1616" fmla="*/ f1243 1 1027260"/>
              <a:gd name="f1617" fmla="*/ f863 1 f870"/>
              <a:gd name="f1618" fmla="*/ f864 1 f870"/>
              <a:gd name="f1619" fmla="*/ f863 1 f871"/>
              <a:gd name="f1620" fmla="*/ f865 1 f871"/>
              <a:gd name="f1621" fmla="*/ f1245 1 f870"/>
              <a:gd name="f1622" fmla="*/ f1246 1 f871"/>
              <a:gd name="f1623" fmla="*/ f1247 1 f870"/>
              <a:gd name="f1624" fmla="*/ f1248 1 f870"/>
              <a:gd name="f1625" fmla="*/ f1249 1 f871"/>
              <a:gd name="f1626" fmla="*/ f1250 1 f870"/>
              <a:gd name="f1627" fmla="*/ f1251 1 f871"/>
              <a:gd name="f1628" fmla="*/ f1252 1 f870"/>
              <a:gd name="f1629" fmla="*/ f1253 1 f871"/>
              <a:gd name="f1630" fmla="*/ f1254 1 f870"/>
              <a:gd name="f1631" fmla="*/ f1255 1 f871"/>
              <a:gd name="f1632" fmla="*/ f1256 1 f870"/>
              <a:gd name="f1633" fmla="*/ f1257 1 f871"/>
              <a:gd name="f1634" fmla="*/ f1258 1 f870"/>
              <a:gd name="f1635" fmla="*/ f1259 1 f871"/>
              <a:gd name="f1636" fmla="*/ f1260 1 f870"/>
              <a:gd name="f1637" fmla="*/ f1261 1 f871"/>
              <a:gd name="f1638" fmla="*/ f1262 1 f870"/>
              <a:gd name="f1639" fmla="*/ f1263 1 f871"/>
              <a:gd name="f1640" fmla="*/ f1264 1 f870"/>
              <a:gd name="f1641" fmla="*/ f1265 1 f871"/>
              <a:gd name="f1642" fmla="*/ f1266 1 f870"/>
              <a:gd name="f1643" fmla="*/ f1267 1 f871"/>
              <a:gd name="f1644" fmla="*/ f1268 1 f870"/>
              <a:gd name="f1645" fmla="*/ f1269 1 f871"/>
              <a:gd name="f1646" fmla="*/ f1270 1 f870"/>
              <a:gd name="f1647" fmla="*/ f1271 1 f871"/>
              <a:gd name="f1648" fmla="*/ f1272 1 f870"/>
              <a:gd name="f1649" fmla="*/ f1273 1 f871"/>
              <a:gd name="f1650" fmla="*/ f1274 1 f870"/>
              <a:gd name="f1651" fmla="*/ f1275 1 f871"/>
              <a:gd name="f1652" fmla="*/ f1276 1 f870"/>
              <a:gd name="f1653" fmla="*/ f1277 1 f871"/>
              <a:gd name="f1654" fmla="*/ f1278 1 f870"/>
              <a:gd name="f1655" fmla="*/ f1279 1 f871"/>
              <a:gd name="f1656" fmla="*/ f1280 1 f870"/>
              <a:gd name="f1657" fmla="*/ f1281 1 f871"/>
              <a:gd name="f1658" fmla="*/ f1282 1 f870"/>
              <a:gd name="f1659" fmla="*/ f1283 1 f871"/>
              <a:gd name="f1660" fmla="*/ f1284 1 f870"/>
              <a:gd name="f1661" fmla="*/ f1285 1 f871"/>
              <a:gd name="f1662" fmla="*/ f1286 1 f870"/>
              <a:gd name="f1663" fmla="*/ f1287 1 f871"/>
              <a:gd name="f1664" fmla="*/ f1288 1 f870"/>
              <a:gd name="f1665" fmla="*/ f1289 1 f871"/>
              <a:gd name="f1666" fmla="*/ f1290 1 f870"/>
              <a:gd name="f1667" fmla="*/ f1291 1 f871"/>
              <a:gd name="f1668" fmla="*/ f1292 1 f870"/>
              <a:gd name="f1669" fmla="*/ f1293 1 f871"/>
              <a:gd name="f1670" fmla="*/ f1294 1 f870"/>
              <a:gd name="f1671" fmla="*/ f1295 1 f871"/>
              <a:gd name="f1672" fmla="*/ f1296 1 f870"/>
              <a:gd name="f1673" fmla="*/ f1297 1 f871"/>
              <a:gd name="f1674" fmla="*/ f1298 1 f870"/>
              <a:gd name="f1675" fmla="*/ f1299 1 f871"/>
              <a:gd name="f1676" fmla="*/ f1300 1 f870"/>
              <a:gd name="f1677" fmla="*/ f1301 1 f871"/>
              <a:gd name="f1678" fmla="*/ f1302 1 f870"/>
              <a:gd name="f1679" fmla="*/ f1303 1 f871"/>
              <a:gd name="f1680" fmla="*/ f1304 1 f870"/>
              <a:gd name="f1681" fmla="*/ f1305 1 f871"/>
              <a:gd name="f1682" fmla="*/ f1306 1 f870"/>
              <a:gd name="f1683" fmla="*/ f1307 1 f871"/>
              <a:gd name="f1684" fmla="*/ f1308 1 f870"/>
              <a:gd name="f1685" fmla="*/ f1309 1 f871"/>
              <a:gd name="f1686" fmla="*/ f1310 1 f870"/>
              <a:gd name="f1687" fmla="*/ f1311 1 f871"/>
              <a:gd name="f1688" fmla="*/ f1312 1 f870"/>
              <a:gd name="f1689" fmla="*/ f1313 1 f871"/>
              <a:gd name="f1690" fmla="*/ f1314 1 f870"/>
              <a:gd name="f1691" fmla="*/ f1315 1 f871"/>
              <a:gd name="f1692" fmla="*/ f1316 1 f870"/>
              <a:gd name="f1693" fmla="*/ f1317 1 f871"/>
              <a:gd name="f1694" fmla="*/ f1318 1 f870"/>
              <a:gd name="f1695" fmla="*/ f1319 1 f871"/>
              <a:gd name="f1696" fmla="*/ f1320 1 f870"/>
              <a:gd name="f1697" fmla="*/ f1321 1 f871"/>
              <a:gd name="f1698" fmla="*/ f1322 1 f870"/>
              <a:gd name="f1699" fmla="*/ f1323 1 f871"/>
              <a:gd name="f1700" fmla="*/ f1324 1 f870"/>
              <a:gd name="f1701" fmla="*/ f1325 1 f871"/>
              <a:gd name="f1702" fmla="*/ f1326 1 f870"/>
              <a:gd name="f1703" fmla="*/ f1327 1 f871"/>
              <a:gd name="f1704" fmla="*/ f1328 1 f870"/>
              <a:gd name="f1705" fmla="*/ f1329 1 f871"/>
              <a:gd name="f1706" fmla="*/ f1330 1 f870"/>
              <a:gd name="f1707" fmla="*/ f1331 1 f871"/>
              <a:gd name="f1708" fmla="*/ f1332 1 f870"/>
              <a:gd name="f1709" fmla="*/ f1333 1 f871"/>
              <a:gd name="f1710" fmla="*/ f1334 1 f870"/>
              <a:gd name="f1711" fmla="*/ f1335 1 f871"/>
              <a:gd name="f1712" fmla="*/ f1336 1 f870"/>
              <a:gd name="f1713" fmla="*/ f1337 1 f871"/>
              <a:gd name="f1714" fmla="*/ f1338 1 f870"/>
              <a:gd name="f1715" fmla="*/ f1339 1 f871"/>
              <a:gd name="f1716" fmla="*/ f1340 1 f870"/>
              <a:gd name="f1717" fmla="*/ f1341 1 f871"/>
              <a:gd name="f1718" fmla="*/ f1342 1 f870"/>
              <a:gd name="f1719" fmla="*/ f1343 1 f871"/>
              <a:gd name="f1720" fmla="*/ f1344 1 f870"/>
              <a:gd name="f1721" fmla="*/ f1345 1 f871"/>
              <a:gd name="f1722" fmla="*/ f1346 1 f870"/>
              <a:gd name="f1723" fmla="*/ f1347 1 f871"/>
              <a:gd name="f1724" fmla="*/ f1348 1 f870"/>
              <a:gd name="f1725" fmla="*/ f1349 1 f871"/>
              <a:gd name="f1726" fmla="*/ f1350 1 f870"/>
              <a:gd name="f1727" fmla="*/ f1351 1 f871"/>
              <a:gd name="f1728" fmla="*/ f1352 1 f870"/>
              <a:gd name="f1729" fmla="*/ f1353 1 f871"/>
              <a:gd name="f1730" fmla="*/ f1354 1 f870"/>
              <a:gd name="f1731" fmla="*/ f1355 1 f871"/>
              <a:gd name="f1732" fmla="*/ f1356 1 f870"/>
              <a:gd name="f1733" fmla="*/ f1357 1 f871"/>
              <a:gd name="f1734" fmla="*/ f1358 1 f870"/>
              <a:gd name="f1735" fmla="*/ f1359 1 f871"/>
              <a:gd name="f1736" fmla="*/ f1360 1 f870"/>
              <a:gd name="f1737" fmla="*/ f1361 1 f871"/>
              <a:gd name="f1738" fmla="*/ f1362 1 f870"/>
              <a:gd name="f1739" fmla="*/ f1363 1 f871"/>
              <a:gd name="f1740" fmla="*/ f1364 1 f870"/>
              <a:gd name="f1741" fmla="*/ f1365 1 f871"/>
              <a:gd name="f1742" fmla="*/ f1366 1 f870"/>
              <a:gd name="f1743" fmla="*/ f1367 1 f871"/>
              <a:gd name="f1744" fmla="*/ f1368 1 f870"/>
              <a:gd name="f1745" fmla="*/ f1369 1 f871"/>
              <a:gd name="f1746" fmla="*/ f1370 1 f870"/>
              <a:gd name="f1747" fmla="*/ f1371 1 f871"/>
              <a:gd name="f1748" fmla="*/ f1372 1 f870"/>
              <a:gd name="f1749" fmla="*/ f1373 1 f871"/>
              <a:gd name="f1750" fmla="*/ f1374 1 f870"/>
              <a:gd name="f1751" fmla="*/ f1375 1 f871"/>
              <a:gd name="f1752" fmla="*/ f1376 1 f870"/>
              <a:gd name="f1753" fmla="*/ f1377 1 f871"/>
              <a:gd name="f1754" fmla="*/ f1378 1 f870"/>
              <a:gd name="f1755" fmla="*/ f1379 1 f871"/>
              <a:gd name="f1756" fmla="*/ f1380 1 f870"/>
              <a:gd name="f1757" fmla="*/ f1381 1 f871"/>
              <a:gd name="f1758" fmla="*/ f1382 1 f870"/>
              <a:gd name="f1759" fmla="*/ f1383 1 f871"/>
              <a:gd name="f1760" fmla="*/ f1384 1 f870"/>
              <a:gd name="f1761" fmla="*/ f1385 1 f871"/>
              <a:gd name="f1762" fmla="*/ f1386 1 f870"/>
              <a:gd name="f1763" fmla="*/ f1387 1 f871"/>
              <a:gd name="f1764" fmla="*/ f1388 1 f870"/>
              <a:gd name="f1765" fmla="*/ f1389 1 f871"/>
              <a:gd name="f1766" fmla="*/ f1390 1 f870"/>
              <a:gd name="f1767" fmla="*/ f1391 1 f871"/>
              <a:gd name="f1768" fmla="*/ f1392 1 f870"/>
              <a:gd name="f1769" fmla="*/ f1393 1 f871"/>
              <a:gd name="f1770" fmla="*/ f1394 1 f870"/>
              <a:gd name="f1771" fmla="*/ f1395 1 f871"/>
              <a:gd name="f1772" fmla="*/ f1396 1 f870"/>
              <a:gd name="f1773" fmla="*/ f1397 1 f871"/>
              <a:gd name="f1774" fmla="*/ f1398 1 f870"/>
              <a:gd name="f1775" fmla="*/ f1399 1 f871"/>
              <a:gd name="f1776" fmla="*/ f1400 1 f870"/>
              <a:gd name="f1777" fmla="*/ f1401 1 f871"/>
              <a:gd name="f1778" fmla="*/ f1402 1 f870"/>
              <a:gd name="f1779" fmla="*/ f1403 1 f871"/>
              <a:gd name="f1780" fmla="*/ f1404 1 f870"/>
              <a:gd name="f1781" fmla="*/ f1405 1 f871"/>
              <a:gd name="f1782" fmla="*/ f1406 1 f870"/>
              <a:gd name="f1783" fmla="*/ f1407 1 f871"/>
              <a:gd name="f1784" fmla="*/ f1408 1 f870"/>
              <a:gd name="f1785" fmla="*/ f1409 1 f871"/>
              <a:gd name="f1786" fmla="*/ f1410 1 f870"/>
              <a:gd name="f1787" fmla="*/ f1411 1 f871"/>
              <a:gd name="f1788" fmla="*/ f1412 1 f870"/>
              <a:gd name="f1789" fmla="*/ f1413 1 f871"/>
              <a:gd name="f1790" fmla="*/ f1414 1 f870"/>
              <a:gd name="f1791" fmla="*/ f1415 1 f871"/>
              <a:gd name="f1792" fmla="*/ f1416 1 f870"/>
              <a:gd name="f1793" fmla="*/ f1417 1 f871"/>
              <a:gd name="f1794" fmla="*/ f1418 1 f870"/>
              <a:gd name="f1795" fmla="*/ f1419 1 f871"/>
              <a:gd name="f1796" fmla="*/ f1420 1 f870"/>
              <a:gd name="f1797" fmla="*/ f1421 1 f871"/>
              <a:gd name="f1798" fmla="*/ f1422 1 f870"/>
              <a:gd name="f1799" fmla="*/ f1423 1 f871"/>
              <a:gd name="f1800" fmla="*/ f1424 1 f870"/>
              <a:gd name="f1801" fmla="*/ f1425 1 f871"/>
              <a:gd name="f1802" fmla="*/ f1426 1 f870"/>
              <a:gd name="f1803" fmla="*/ f1427 1 f871"/>
              <a:gd name="f1804" fmla="*/ f1428 1 f870"/>
              <a:gd name="f1805" fmla="*/ f1429 1 f871"/>
              <a:gd name="f1806" fmla="*/ f1430 1 f870"/>
              <a:gd name="f1807" fmla="*/ f1431 1 f871"/>
              <a:gd name="f1808" fmla="*/ f1432 1 f870"/>
              <a:gd name="f1809" fmla="*/ f1433 1 f871"/>
              <a:gd name="f1810" fmla="*/ f1434 1 f870"/>
              <a:gd name="f1811" fmla="*/ f1435 1 f871"/>
              <a:gd name="f1812" fmla="*/ f1436 1 f870"/>
              <a:gd name="f1813" fmla="*/ f1437 1 f871"/>
              <a:gd name="f1814" fmla="*/ f1438 1 f870"/>
              <a:gd name="f1815" fmla="*/ f1439 1 f871"/>
              <a:gd name="f1816" fmla="*/ f1440 1 f870"/>
              <a:gd name="f1817" fmla="*/ f1441 1 f871"/>
              <a:gd name="f1818" fmla="*/ f1442 1 f870"/>
              <a:gd name="f1819" fmla="*/ f1443 1 f871"/>
              <a:gd name="f1820" fmla="*/ f1444 1 f870"/>
              <a:gd name="f1821" fmla="*/ f1445 1 f871"/>
              <a:gd name="f1822" fmla="*/ f1446 1 f870"/>
              <a:gd name="f1823" fmla="*/ f1447 1 f871"/>
              <a:gd name="f1824" fmla="*/ f1448 1 f870"/>
              <a:gd name="f1825" fmla="*/ f1449 1 f871"/>
              <a:gd name="f1826" fmla="*/ f1450 1 f870"/>
              <a:gd name="f1827" fmla="*/ f1451 1 f871"/>
              <a:gd name="f1828" fmla="*/ f1452 1 f870"/>
              <a:gd name="f1829" fmla="*/ f1453 1 f871"/>
              <a:gd name="f1830" fmla="*/ f1454 1 f870"/>
              <a:gd name="f1831" fmla="*/ f1455 1 f871"/>
              <a:gd name="f1832" fmla="*/ f1456 1 f870"/>
              <a:gd name="f1833" fmla="*/ f1457 1 f871"/>
              <a:gd name="f1834" fmla="*/ f1458 1 f870"/>
              <a:gd name="f1835" fmla="*/ f1459 1 f871"/>
              <a:gd name="f1836" fmla="*/ f1460 1 f870"/>
              <a:gd name="f1837" fmla="*/ f1461 1 f871"/>
              <a:gd name="f1838" fmla="*/ f1462 1 f870"/>
              <a:gd name="f1839" fmla="*/ f1463 1 f871"/>
              <a:gd name="f1840" fmla="*/ f1464 1 f870"/>
              <a:gd name="f1841" fmla="*/ f1465 1 f871"/>
              <a:gd name="f1842" fmla="*/ f1466 1 f870"/>
              <a:gd name="f1843" fmla="*/ f1467 1 f871"/>
              <a:gd name="f1844" fmla="*/ f1468 1 f870"/>
              <a:gd name="f1845" fmla="*/ f1469 1 f871"/>
              <a:gd name="f1846" fmla="*/ f1470 1 f870"/>
              <a:gd name="f1847" fmla="*/ f1471 1 f871"/>
              <a:gd name="f1848" fmla="*/ f1472 1 f870"/>
              <a:gd name="f1849" fmla="*/ f1473 1 f871"/>
              <a:gd name="f1850" fmla="*/ f1474 1 f870"/>
              <a:gd name="f1851" fmla="*/ f1475 1 f871"/>
              <a:gd name="f1852" fmla="*/ f1476 1 f870"/>
              <a:gd name="f1853" fmla="*/ f1477 1 f871"/>
              <a:gd name="f1854" fmla="*/ f1478 1 f870"/>
              <a:gd name="f1855" fmla="*/ f1479 1 f871"/>
              <a:gd name="f1856" fmla="*/ f1480 1 f870"/>
              <a:gd name="f1857" fmla="*/ f1481 1 f871"/>
              <a:gd name="f1858" fmla="*/ f1482 1 f870"/>
              <a:gd name="f1859" fmla="*/ f1483 1 f871"/>
              <a:gd name="f1860" fmla="*/ f1484 1 f870"/>
              <a:gd name="f1861" fmla="*/ f1485 1 f871"/>
              <a:gd name="f1862" fmla="*/ f1486 1 f870"/>
              <a:gd name="f1863" fmla="*/ f1487 1 f871"/>
              <a:gd name="f1864" fmla="*/ f1488 1 f870"/>
              <a:gd name="f1865" fmla="*/ f1489 1 f871"/>
              <a:gd name="f1866" fmla="*/ f1490 1 f870"/>
              <a:gd name="f1867" fmla="*/ f1491 1 f871"/>
              <a:gd name="f1868" fmla="*/ f1492 1 f870"/>
              <a:gd name="f1869" fmla="*/ f1493 1 f871"/>
              <a:gd name="f1870" fmla="*/ f1494 1 f870"/>
              <a:gd name="f1871" fmla="*/ f1495 1 f871"/>
              <a:gd name="f1872" fmla="*/ f1496 1 f870"/>
              <a:gd name="f1873" fmla="*/ f1497 1 f871"/>
              <a:gd name="f1874" fmla="*/ f1498 1 f870"/>
              <a:gd name="f1875" fmla="*/ f1499 1 f871"/>
              <a:gd name="f1876" fmla="*/ f1500 1 f870"/>
              <a:gd name="f1877" fmla="*/ f1501 1 f871"/>
              <a:gd name="f1878" fmla="*/ f1502 1 f870"/>
              <a:gd name="f1879" fmla="*/ f1503 1 f871"/>
              <a:gd name="f1880" fmla="*/ f1504 1 f870"/>
              <a:gd name="f1881" fmla="*/ f1505 1 f871"/>
              <a:gd name="f1882" fmla="*/ f1506 1 f870"/>
              <a:gd name="f1883" fmla="*/ f1507 1 f871"/>
              <a:gd name="f1884" fmla="*/ f1508 1 f870"/>
              <a:gd name="f1885" fmla="*/ f1509 1 f871"/>
              <a:gd name="f1886" fmla="*/ f1510 1 f870"/>
              <a:gd name="f1887" fmla="*/ f1511 1 f871"/>
              <a:gd name="f1888" fmla="*/ f1512 1 f870"/>
              <a:gd name="f1889" fmla="*/ f1513 1 f871"/>
              <a:gd name="f1890" fmla="*/ f1514 1 f870"/>
              <a:gd name="f1891" fmla="*/ f1515 1 f871"/>
              <a:gd name="f1892" fmla="*/ f1516 1 f870"/>
              <a:gd name="f1893" fmla="*/ f1517 1 f871"/>
              <a:gd name="f1894" fmla="*/ f1518 1 f870"/>
              <a:gd name="f1895" fmla="*/ f1519 1 f871"/>
              <a:gd name="f1896" fmla="*/ f1520 1 f870"/>
              <a:gd name="f1897" fmla="*/ f1521 1 f871"/>
              <a:gd name="f1898" fmla="*/ f1522 1 f870"/>
              <a:gd name="f1899" fmla="*/ f1523 1 f871"/>
              <a:gd name="f1900" fmla="*/ f1524 1 f870"/>
              <a:gd name="f1901" fmla="*/ f1525 1 f871"/>
              <a:gd name="f1902" fmla="*/ f1526 1 f870"/>
              <a:gd name="f1903" fmla="*/ f1527 1 f871"/>
              <a:gd name="f1904" fmla="*/ f1528 1 f870"/>
              <a:gd name="f1905" fmla="*/ f1529 1 f871"/>
              <a:gd name="f1906" fmla="*/ f1530 1 f870"/>
              <a:gd name="f1907" fmla="*/ f1531 1 f871"/>
              <a:gd name="f1908" fmla="*/ f1532 1 f870"/>
              <a:gd name="f1909" fmla="*/ f1533 1 f871"/>
              <a:gd name="f1910" fmla="*/ f1534 1 f870"/>
              <a:gd name="f1911" fmla="*/ f1535 1 f871"/>
              <a:gd name="f1912" fmla="*/ f1536 1 f870"/>
              <a:gd name="f1913" fmla="*/ f1537 1 f871"/>
              <a:gd name="f1914" fmla="*/ f1538 1 f870"/>
              <a:gd name="f1915" fmla="*/ f1539 1 f871"/>
              <a:gd name="f1916" fmla="*/ f1540 1 f870"/>
              <a:gd name="f1917" fmla="*/ f1541 1 f871"/>
              <a:gd name="f1918" fmla="*/ f1542 1 f870"/>
              <a:gd name="f1919" fmla="*/ f1543 1 f871"/>
              <a:gd name="f1920" fmla="*/ f1544 1 f870"/>
              <a:gd name="f1921" fmla="*/ f1545 1 f871"/>
              <a:gd name="f1922" fmla="*/ f1546 1 f870"/>
              <a:gd name="f1923" fmla="*/ f1547 1 f871"/>
              <a:gd name="f1924" fmla="*/ f1548 1 f870"/>
              <a:gd name="f1925" fmla="*/ f1549 1 f871"/>
              <a:gd name="f1926" fmla="*/ f1550 1 f870"/>
              <a:gd name="f1927" fmla="*/ f1551 1 f871"/>
              <a:gd name="f1928" fmla="*/ f1552 1 f870"/>
              <a:gd name="f1929" fmla="*/ f1553 1 f871"/>
              <a:gd name="f1930" fmla="*/ f1554 1 f870"/>
              <a:gd name="f1931" fmla="*/ f1555 1 f871"/>
              <a:gd name="f1932" fmla="*/ f1556 1 f870"/>
              <a:gd name="f1933" fmla="*/ f1557 1 f871"/>
              <a:gd name="f1934" fmla="*/ f1558 1 f870"/>
              <a:gd name="f1935" fmla="*/ f1559 1 f871"/>
              <a:gd name="f1936" fmla="*/ f1560 1 f870"/>
              <a:gd name="f1937" fmla="*/ f1561 1 f871"/>
              <a:gd name="f1938" fmla="*/ f1562 1 f870"/>
              <a:gd name="f1939" fmla="*/ f1563 1 f871"/>
              <a:gd name="f1940" fmla="*/ f1564 1 f870"/>
              <a:gd name="f1941" fmla="*/ f1565 1 f871"/>
              <a:gd name="f1942" fmla="*/ f1566 1 f870"/>
              <a:gd name="f1943" fmla="*/ f1567 1 f871"/>
              <a:gd name="f1944" fmla="*/ f1568 1 f870"/>
              <a:gd name="f1945" fmla="*/ f1569 1 f871"/>
              <a:gd name="f1946" fmla="*/ f1570 1 f870"/>
              <a:gd name="f1947" fmla="*/ f1571 1 f871"/>
              <a:gd name="f1948" fmla="*/ f1572 1 f870"/>
              <a:gd name="f1949" fmla="*/ f1573 1 f871"/>
              <a:gd name="f1950" fmla="*/ f1574 1 f870"/>
              <a:gd name="f1951" fmla="*/ f1575 1 f871"/>
              <a:gd name="f1952" fmla="*/ f1576 1 f870"/>
              <a:gd name="f1953" fmla="*/ f1577 1 f871"/>
              <a:gd name="f1954" fmla="*/ f1578 1 f870"/>
              <a:gd name="f1955" fmla="*/ f1579 1 f871"/>
              <a:gd name="f1956" fmla="*/ f1580 1 f870"/>
              <a:gd name="f1957" fmla="*/ f1581 1 f871"/>
              <a:gd name="f1958" fmla="*/ f1582 1 f870"/>
              <a:gd name="f1959" fmla="*/ f1583 1 f871"/>
              <a:gd name="f1960" fmla="*/ f1584 1 f870"/>
              <a:gd name="f1961" fmla="*/ f1585 1 f871"/>
              <a:gd name="f1962" fmla="*/ f1586 1 f870"/>
              <a:gd name="f1963" fmla="*/ f1587 1 f871"/>
              <a:gd name="f1964" fmla="*/ f1588 1 f870"/>
              <a:gd name="f1965" fmla="*/ f1589 1 f871"/>
              <a:gd name="f1966" fmla="*/ f1590 1 f870"/>
              <a:gd name="f1967" fmla="*/ f1591 1 f871"/>
              <a:gd name="f1968" fmla="*/ f1592 1 f870"/>
              <a:gd name="f1969" fmla="*/ f1593 1 f871"/>
              <a:gd name="f1970" fmla="*/ f1594 1 f870"/>
              <a:gd name="f1971" fmla="*/ f1595 1 f871"/>
              <a:gd name="f1972" fmla="*/ f1596 1 f870"/>
              <a:gd name="f1973" fmla="*/ f1597 1 f871"/>
              <a:gd name="f1974" fmla="*/ f1598 1 f870"/>
              <a:gd name="f1975" fmla="*/ f1599 1 f871"/>
              <a:gd name="f1976" fmla="*/ f1600 1 f870"/>
              <a:gd name="f1977" fmla="*/ f1601 1 f871"/>
              <a:gd name="f1978" fmla="*/ f1602 1 f870"/>
              <a:gd name="f1979" fmla="*/ f1603 1 f871"/>
              <a:gd name="f1980" fmla="*/ f1604 1 f870"/>
              <a:gd name="f1981" fmla="*/ f1605 1 f871"/>
              <a:gd name="f1982" fmla="*/ f1606 1 f870"/>
              <a:gd name="f1983" fmla="*/ f1607 1 f871"/>
              <a:gd name="f1984" fmla="*/ f1608 1 f870"/>
              <a:gd name="f1985" fmla="*/ f1609 1 f871"/>
              <a:gd name="f1986" fmla="*/ f1610 1 f870"/>
              <a:gd name="f1987" fmla="*/ f1611 1 f871"/>
              <a:gd name="f1988" fmla="*/ f1612 1 f870"/>
              <a:gd name="f1989" fmla="*/ f1613 1 f871"/>
              <a:gd name="f1990" fmla="*/ f1614 1 f870"/>
              <a:gd name="f1991" fmla="*/ f1615 1 f871"/>
              <a:gd name="f1992" fmla="*/ f1616 1 f871"/>
              <a:gd name="f1993" fmla="*/ f1617 f861 1"/>
              <a:gd name="f1994" fmla="*/ f1618 f861 1"/>
              <a:gd name="f1995" fmla="*/ f1620 f862 1"/>
              <a:gd name="f1996" fmla="*/ f1619 f862 1"/>
              <a:gd name="f1997" fmla="*/ f1621 f861 1"/>
              <a:gd name="f1998" fmla="*/ f1622 f862 1"/>
              <a:gd name="f1999" fmla="*/ f1623 f861 1"/>
              <a:gd name="f2000" fmla="*/ f1624 f861 1"/>
              <a:gd name="f2001" fmla="*/ f1625 f862 1"/>
              <a:gd name="f2002" fmla="*/ f1626 f861 1"/>
              <a:gd name="f2003" fmla="*/ f1627 f862 1"/>
              <a:gd name="f2004" fmla="*/ f1628 f861 1"/>
              <a:gd name="f2005" fmla="*/ f1629 f862 1"/>
              <a:gd name="f2006" fmla="*/ f1630 f861 1"/>
              <a:gd name="f2007" fmla="*/ f1631 f862 1"/>
              <a:gd name="f2008" fmla="*/ f1632 f861 1"/>
              <a:gd name="f2009" fmla="*/ f1633 f862 1"/>
              <a:gd name="f2010" fmla="*/ f1634 f861 1"/>
              <a:gd name="f2011" fmla="*/ f1635 f862 1"/>
              <a:gd name="f2012" fmla="*/ f1636 f861 1"/>
              <a:gd name="f2013" fmla="*/ f1637 f862 1"/>
              <a:gd name="f2014" fmla="*/ f1638 f861 1"/>
              <a:gd name="f2015" fmla="*/ f1639 f862 1"/>
              <a:gd name="f2016" fmla="*/ f1640 f861 1"/>
              <a:gd name="f2017" fmla="*/ f1641 f862 1"/>
              <a:gd name="f2018" fmla="*/ f1642 f861 1"/>
              <a:gd name="f2019" fmla="*/ f1643 f862 1"/>
              <a:gd name="f2020" fmla="*/ f1644 f861 1"/>
              <a:gd name="f2021" fmla="*/ f1645 f862 1"/>
              <a:gd name="f2022" fmla="*/ f1646 f861 1"/>
              <a:gd name="f2023" fmla="*/ f1647 f862 1"/>
              <a:gd name="f2024" fmla="*/ f1648 f861 1"/>
              <a:gd name="f2025" fmla="*/ f1649 f862 1"/>
              <a:gd name="f2026" fmla="*/ f1650 f861 1"/>
              <a:gd name="f2027" fmla="*/ f1651 f862 1"/>
              <a:gd name="f2028" fmla="*/ f1652 f861 1"/>
              <a:gd name="f2029" fmla="*/ f1653 f862 1"/>
              <a:gd name="f2030" fmla="*/ f1654 f861 1"/>
              <a:gd name="f2031" fmla="*/ f1655 f862 1"/>
              <a:gd name="f2032" fmla="*/ f1656 f861 1"/>
              <a:gd name="f2033" fmla="*/ f1657 f862 1"/>
              <a:gd name="f2034" fmla="*/ f1658 f861 1"/>
              <a:gd name="f2035" fmla="*/ f1659 f862 1"/>
              <a:gd name="f2036" fmla="*/ f1660 f861 1"/>
              <a:gd name="f2037" fmla="*/ f1661 f862 1"/>
              <a:gd name="f2038" fmla="*/ f1662 f861 1"/>
              <a:gd name="f2039" fmla="*/ f1663 f862 1"/>
              <a:gd name="f2040" fmla="*/ f1664 f861 1"/>
              <a:gd name="f2041" fmla="*/ f1665 f862 1"/>
              <a:gd name="f2042" fmla="*/ f1666 f861 1"/>
              <a:gd name="f2043" fmla="*/ f1667 f862 1"/>
              <a:gd name="f2044" fmla="*/ f1668 f861 1"/>
              <a:gd name="f2045" fmla="*/ f1669 f862 1"/>
              <a:gd name="f2046" fmla="*/ f1670 f861 1"/>
              <a:gd name="f2047" fmla="*/ f1671 f862 1"/>
              <a:gd name="f2048" fmla="*/ f1672 f861 1"/>
              <a:gd name="f2049" fmla="*/ f1673 f862 1"/>
              <a:gd name="f2050" fmla="*/ f1674 f861 1"/>
              <a:gd name="f2051" fmla="*/ f1675 f862 1"/>
              <a:gd name="f2052" fmla="*/ f1676 f861 1"/>
              <a:gd name="f2053" fmla="*/ f1677 f862 1"/>
              <a:gd name="f2054" fmla="*/ f1678 f861 1"/>
              <a:gd name="f2055" fmla="*/ f1679 f862 1"/>
              <a:gd name="f2056" fmla="*/ f1680 f861 1"/>
              <a:gd name="f2057" fmla="*/ f1681 f862 1"/>
              <a:gd name="f2058" fmla="*/ f1682 f861 1"/>
              <a:gd name="f2059" fmla="*/ f1683 f862 1"/>
              <a:gd name="f2060" fmla="*/ f1684 f861 1"/>
              <a:gd name="f2061" fmla="*/ f1685 f862 1"/>
              <a:gd name="f2062" fmla="*/ f1686 f861 1"/>
              <a:gd name="f2063" fmla="*/ f1687 f862 1"/>
              <a:gd name="f2064" fmla="*/ f1688 f861 1"/>
              <a:gd name="f2065" fmla="*/ f1689 f862 1"/>
              <a:gd name="f2066" fmla="*/ f1690 f861 1"/>
              <a:gd name="f2067" fmla="*/ f1691 f862 1"/>
              <a:gd name="f2068" fmla="*/ f1692 f861 1"/>
              <a:gd name="f2069" fmla="*/ f1693 f862 1"/>
              <a:gd name="f2070" fmla="*/ f1694 f861 1"/>
              <a:gd name="f2071" fmla="*/ f1695 f862 1"/>
              <a:gd name="f2072" fmla="*/ f1696 f861 1"/>
              <a:gd name="f2073" fmla="*/ f1697 f862 1"/>
              <a:gd name="f2074" fmla="*/ f1698 f861 1"/>
              <a:gd name="f2075" fmla="*/ f1699 f862 1"/>
              <a:gd name="f2076" fmla="*/ f1700 f861 1"/>
              <a:gd name="f2077" fmla="*/ f1701 f862 1"/>
              <a:gd name="f2078" fmla="*/ f1702 f861 1"/>
              <a:gd name="f2079" fmla="*/ f1703 f862 1"/>
              <a:gd name="f2080" fmla="*/ f1704 f861 1"/>
              <a:gd name="f2081" fmla="*/ f1705 f862 1"/>
              <a:gd name="f2082" fmla="*/ f1706 f861 1"/>
              <a:gd name="f2083" fmla="*/ f1707 f862 1"/>
              <a:gd name="f2084" fmla="*/ f1708 f861 1"/>
              <a:gd name="f2085" fmla="*/ f1709 f862 1"/>
              <a:gd name="f2086" fmla="*/ f1710 f861 1"/>
              <a:gd name="f2087" fmla="*/ f1711 f862 1"/>
              <a:gd name="f2088" fmla="*/ f1712 f861 1"/>
              <a:gd name="f2089" fmla="*/ f1713 f862 1"/>
              <a:gd name="f2090" fmla="*/ f1714 f861 1"/>
              <a:gd name="f2091" fmla="*/ f1715 f862 1"/>
              <a:gd name="f2092" fmla="*/ f1716 f861 1"/>
              <a:gd name="f2093" fmla="*/ f1717 f862 1"/>
              <a:gd name="f2094" fmla="*/ f1718 f861 1"/>
              <a:gd name="f2095" fmla="*/ f1719 f862 1"/>
              <a:gd name="f2096" fmla="*/ f1720 f861 1"/>
              <a:gd name="f2097" fmla="*/ f1721 f862 1"/>
              <a:gd name="f2098" fmla="*/ f1722 f861 1"/>
              <a:gd name="f2099" fmla="*/ f1723 f862 1"/>
              <a:gd name="f2100" fmla="*/ f1724 f861 1"/>
              <a:gd name="f2101" fmla="*/ f1725 f862 1"/>
              <a:gd name="f2102" fmla="*/ f1726 f861 1"/>
              <a:gd name="f2103" fmla="*/ f1727 f862 1"/>
              <a:gd name="f2104" fmla="*/ f1728 f861 1"/>
              <a:gd name="f2105" fmla="*/ f1729 f862 1"/>
              <a:gd name="f2106" fmla="*/ f1730 f861 1"/>
              <a:gd name="f2107" fmla="*/ f1731 f862 1"/>
              <a:gd name="f2108" fmla="*/ f1732 f861 1"/>
              <a:gd name="f2109" fmla="*/ f1733 f862 1"/>
              <a:gd name="f2110" fmla="*/ f1734 f861 1"/>
              <a:gd name="f2111" fmla="*/ f1735 f862 1"/>
              <a:gd name="f2112" fmla="*/ f1736 f861 1"/>
              <a:gd name="f2113" fmla="*/ f1737 f862 1"/>
              <a:gd name="f2114" fmla="*/ f1738 f861 1"/>
              <a:gd name="f2115" fmla="*/ f1739 f862 1"/>
              <a:gd name="f2116" fmla="*/ f1740 f861 1"/>
              <a:gd name="f2117" fmla="*/ f1741 f862 1"/>
              <a:gd name="f2118" fmla="*/ f1742 f861 1"/>
              <a:gd name="f2119" fmla="*/ f1743 f862 1"/>
              <a:gd name="f2120" fmla="*/ f1744 f861 1"/>
              <a:gd name="f2121" fmla="*/ f1745 f862 1"/>
              <a:gd name="f2122" fmla="*/ f1746 f861 1"/>
              <a:gd name="f2123" fmla="*/ f1747 f862 1"/>
              <a:gd name="f2124" fmla="*/ f1748 f861 1"/>
              <a:gd name="f2125" fmla="*/ f1749 f862 1"/>
              <a:gd name="f2126" fmla="*/ f1750 f861 1"/>
              <a:gd name="f2127" fmla="*/ f1751 f862 1"/>
              <a:gd name="f2128" fmla="*/ f1752 f861 1"/>
              <a:gd name="f2129" fmla="*/ f1753 f862 1"/>
              <a:gd name="f2130" fmla="*/ f1754 f861 1"/>
              <a:gd name="f2131" fmla="*/ f1755 f862 1"/>
              <a:gd name="f2132" fmla="*/ f1756 f861 1"/>
              <a:gd name="f2133" fmla="*/ f1757 f862 1"/>
              <a:gd name="f2134" fmla="*/ f1758 f861 1"/>
              <a:gd name="f2135" fmla="*/ f1759 f862 1"/>
              <a:gd name="f2136" fmla="*/ f1760 f861 1"/>
              <a:gd name="f2137" fmla="*/ f1761 f862 1"/>
              <a:gd name="f2138" fmla="*/ f1762 f861 1"/>
              <a:gd name="f2139" fmla="*/ f1763 f862 1"/>
              <a:gd name="f2140" fmla="*/ f1764 f861 1"/>
              <a:gd name="f2141" fmla="*/ f1765 f862 1"/>
              <a:gd name="f2142" fmla="*/ f1766 f861 1"/>
              <a:gd name="f2143" fmla="*/ f1767 f862 1"/>
              <a:gd name="f2144" fmla="*/ f1768 f861 1"/>
              <a:gd name="f2145" fmla="*/ f1769 f862 1"/>
              <a:gd name="f2146" fmla="*/ f1770 f861 1"/>
              <a:gd name="f2147" fmla="*/ f1771 f862 1"/>
              <a:gd name="f2148" fmla="*/ f1772 f861 1"/>
              <a:gd name="f2149" fmla="*/ f1773 f862 1"/>
              <a:gd name="f2150" fmla="*/ f1774 f861 1"/>
              <a:gd name="f2151" fmla="*/ f1775 f862 1"/>
              <a:gd name="f2152" fmla="*/ f1776 f861 1"/>
              <a:gd name="f2153" fmla="*/ f1777 f862 1"/>
              <a:gd name="f2154" fmla="*/ f1778 f861 1"/>
              <a:gd name="f2155" fmla="*/ f1779 f862 1"/>
              <a:gd name="f2156" fmla="*/ f1780 f861 1"/>
              <a:gd name="f2157" fmla="*/ f1781 f862 1"/>
              <a:gd name="f2158" fmla="*/ f1782 f861 1"/>
              <a:gd name="f2159" fmla="*/ f1783 f862 1"/>
              <a:gd name="f2160" fmla="*/ f1784 f861 1"/>
              <a:gd name="f2161" fmla="*/ f1785 f862 1"/>
              <a:gd name="f2162" fmla="*/ f1786 f861 1"/>
              <a:gd name="f2163" fmla="*/ f1787 f862 1"/>
              <a:gd name="f2164" fmla="*/ f1788 f861 1"/>
              <a:gd name="f2165" fmla="*/ f1789 f862 1"/>
              <a:gd name="f2166" fmla="*/ f1790 f861 1"/>
              <a:gd name="f2167" fmla="*/ f1791 f862 1"/>
              <a:gd name="f2168" fmla="*/ f1792 f861 1"/>
              <a:gd name="f2169" fmla="*/ f1793 f862 1"/>
              <a:gd name="f2170" fmla="*/ f1794 f861 1"/>
              <a:gd name="f2171" fmla="*/ f1795 f862 1"/>
              <a:gd name="f2172" fmla="*/ f1796 f861 1"/>
              <a:gd name="f2173" fmla="*/ f1797 f862 1"/>
              <a:gd name="f2174" fmla="*/ f1798 f861 1"/>
              <a:gd name="f2175" fmla="*/ f1799 f862 1"/>
              <a:gd name="f2176" fmla="*/ f1800 f861 1"/>
              <a:gd name="f2177" fmla="*/ f1801 f862 1"/>
              <a:gd name="f2178" fmla="*/ f1802 f861 1"/>
              <a:gd name="f2179" fmla="*/ f1803 f862 1"/>
              <a:gd name="f2180" fmla="*/ f1804 f861 1"/>
              <a:gd name="f2181" fmla="*/ f1805 f862 1"/>
              <a:gd name="f2182" fmla="*/ f1806 f861 1"/>
              <a:gd name="f2183" fmla="*/ f1807 f862 1"/>
              <a:gd name="f2184" fmla="*/ f1808 f861 1"/>
              <a:gd name="f2185" fmla="*/ f1809 f862 1"/>
              <a:gd name="f2186" fmla="*/ f1810 f861 1"/>
              <a:gd name="f2187" fmla="*/ f1811 f862 1"/>
              <a:gd name="f2188" fmla="*/ f1812 f861 1"/>
              <a:gd name="f2189" fmla="*/ f1813 f862 1"/>
              <a:gd name="f2190" fmla="*/ f1814 f861 1"/>
              <a:gd name="f2191" fmla="*/ f1815 f862 1"/>
              <a:gd name="f2192" fmla="*/ f1816 f861 1"/>
              <a:gd name="f2193" fmla="*/ f1817 f862 1"/>
              <a:gd name="f2194" fmla="*/ f1818 f861 1"/>
              <a:gd name="f2195" fmla="*/ f1819 f862 1"/>
              <a:gd name="f2196" fmla="*/ f1820 f861 1"/>
              <a:gd name="f2197" fmla="*/ f1821 f862 1"/>
              <a:gd name="f2198" fmla="*/ f1822 f861 1"/>
              <a:gd name="f2199" fmla="*/ f1823 f862 1"/>
              <a:gd name="f2200" fmla="*/ f1824 f861 1"/>
              <a:gd name="f2201" fmla="*/ f1825 f862 1"/>
              <a:gd name="f2202" fmla="*/ f1826 f861 1"/>
              <a:gd name="f2203" fmla="*/ f1827 f862 1"/>
              <a:gd name="f2204" fmla="*/ f1828 f861 1"/>
              <a:gd name="f2205" fmla="*/ f1829 f862 1"/>
              <a:gd name="f2206" fmla="*/ f1830 f861 1"/>
              <a:gd name="f2207" fmla="*/ f1831 f862 1"/>
              <a:gd name="f2208" fmla="*/ f1832 f861 1"/>
              <a:gd name="f2209" fmla="*/ f1833 f862 1"/>
              <a:gd name="f2210" fmla="*/ f1834 f861 1"/>
              <a:gd name="f2211" fmla="*/ f1835 f862 1"/>
              <a:gd name="f2212" fmla="*/ f1836 f861 1"/>
              <a:gd name="f2213" fmla="*/ f1837 f862 1"/>
              <a:gd name="f2214" fmla="*/ f1838 f861 1"/>
              <a:gd name="f2215" fmla="*/ f1839 f862 1"/>
              <a:gd name="f2216" fmla="*/ f1840 f861 1"/>
              <a:gd name="f2217" fmla="*/ f1841 f862 1"/>
              <a:gd name="f2218" fmla="*/ f1842 f861 1"/>
              <a:gd name="f2219" fmla="*/ f1843 f862 1"/>
              <a:gd name="f2220" fmla="*/ f1844 f861 1"/>
              <a:gd name="f2221" fmla="*/ f1845 f862 1"/>
              <a:gd name="f2222" fmla="*/ f1846 f861 1"/>
              <a:gd name="f2223" fmla="*/ f1847 f862 1"/>
              <a:gd name="f2224" fmla="*/ f1848 f861 1"/>
              <a:gd name="f2225" fmla="*/ f1849 f862 1"/>
              <a:gd name="f2226" fmla="*/ f1850 f861 1"/>
              <a:gd name="f2227" fmla="*/ f1851 f862 1"/>
              <a:gd name="f2228" fmla="*/ f1852 f861 1"/>
              <a:gd name="f2229" fmla="*/ f1853 f862 1"/>
              <a:gd name="f2230" fmla="*/ f1854 f861 1"/>
              <a:gd name="f2231" fmla="*/ f1855 f862 1"/>
              <a:gd name="f2232" fmla="*/ f1856 f861 1"/>
              <a:gd name="f2233" fmla="*/ f1857 f862 1"/>
              <a:gd name="f2234" fmla="*/ f1858 f861 1"/>
              <a:gd name="f2235" fmla="*/ f1859 f862 1"/>
              <a:gd name="f2236" fmla="*/ f1860 f861 1"/>
              <a:gd name="f2237" fmla="*/ f1861 f862 1"/>
              <a:gd name="f2238" fmla="*/ f1862 f861 1"/>
              <a:gd name="f2239" fmla="*/ f1863 f862 1"/>
              <a:gd name="f2240" fmla="*/ f1864 f861 1"/>
              <a:gd name="f2241" fmla="*/ f1865 f862 1"/>
              <a:gd name="f2242" fmla="*/ f1866 f861 1"/>
              <a:gd name="f2243" fmla="*/ f1867 f862 1"/>
              <a:gd name="f2244" fmla="*/ f1868 f861 1"/>
              <a:gd name="f2245" fmla="*/ f1869 f862 1"/>
              <a:gd name="f2246" fmla="*/ f1870 f861 1"/>
              <a:gd name="f2247" fmla="*/ f1871 f862 1"/>
              <a:gd name="f2248" fmla="*/ f1872 f861 1"/>
              <a:gd name="f2249" fmla="*/ f1873 f862 1"/>
              <a:gd name="f2250" fmla="*/ f1874 f861 1"/>
              <a:gd name="f2251" fmla="*/ f1875 f862 1"/>
              <a:gd name="f2252" fmla="*/ f1876 f861 1"/>
              <a:gd name="f2253" fmla="*/ f1877 f862 1"/>
              <a:gd name="f2254" fmla="*/ f1878 f861 1"/>
              <a:gd name="f2255" fmla="*/ f1879 f862 1"/>
              <a:gd name="f2256" fmla="*/ f1880 f861 1"/>
              <a:gd name="f2257" fmla="*/ f1881 f862 1"/>
              <a:gd name="f2258" fmla="*/ f1882 f861 1"/>
              <a:gd name="f2259" fmla="*/ f1883 f862 1"/>
              <a:gd name="f2260" fmla="*/ f1884 f861 1"/>
              <a:gd name="f2261" fmla="*/ f1885 f862 1"/>
              <a:gd name="f2262" fmla="*/ f1886 f861 1"/>
              <a:gd name="f2263" fmla="*/ f1887 f862 1"/>
              <a:gd name="f2264" fmla="*/ f1888 f861 1"/>
              <a:gd name="f2265" fmla="*/ f1889 f862 1"/>
              <a:gd name="f2266" fmla="*/ f1890 f861 1"/>
              <a:gd name="f2267" fmla="*/ f1891 f862 1"/>
              <a:gd name="f2268" fmla="*/ f1892 f861 1"/>
              <a:gd name="f2269" fmla="*/ f1893 f862 1"/>
              <a:gd name="f2270" fmla="*/ f1894 f861 1"/>
              <a:gd name="f2271" fmla="*/ f1895 f862 1"/>
              <a:gd name="f2272" fmla="*/ f1896 f861 1"/>
              <a:gd name="f2273" fmla="*/ f1897 f862 1"/>
              <a:gd name="f2274" fmla="*/ f1898 f861 1"/>
              <a:gd name="f2275" fmla="*/ f1899 f862 1"/>
              <a:gd name="f2276" fmla="*/ f1900 f861 1"/>
              <a:gd name="f2277" fmla="*/ f1901 f862 1"/>
              <a:gd name="f2278" fmla="*/ f1902 f861 1"/>
              <a:gd name="f2279" fmla="*/ f1903 f862 1"/>
              <a:gd name="f2280" fmla="*/ f1904 f861 1"/>
              <a:gd name="f2281" fmla="*/ f1905 f862 1"/>
              <a:gd name="f2282" fmla="*/ f1906 f861 1"/>
              <a:gd name="f2283" fmla="*/ f1907 f862 1"/>
              <a:gd name="f2284" fmla="*/ f1908 f861 1"/>
              <a:gd name="f2285" fmla="*/ f1909 f862 1"/>
              <a:gd name="f2286" fmla="*/ f1910 f861 1"/>
              <a:gd name="f2287" fmla="*/ f1911 f862 1"/>
              <a:gd name="f2288" fmla="*/ f1912 f861 1"/>
              <a:gd name="f2289" fmla="*/ f1913 f862 1"/>
              <a:gd name="f2290" fmla="*/ f1914 f861 1"/>
              <a:gd name="f2291" fmla="*/ f1915 f862 1"/>
              <a:gd name="f2292" fmla="*/ f1916 f861 1"/>
              <a:gd name="f2293" fmla="*/ f1917 f862 1"/>
              <a:gd name="f2294" fmla="*/ f1918 f861 1"/>
              <a:gd name="f2295" fmla="*/ f1919 f862 1"/>
              <a:gd name="f2296" fmla="*/ f1920 f861 1"/>
              <a:gd name="f2297" fmla="*/ f1921 f862 1"/>
              <a:gd name="f2298" fmla="*/ f1922 f861 1"/>
              <a:gd name="f2299" fmla="*/ f1923 f862 1"/>
              <a:gd name="f2300" fmla="*/ f1924 f861 1"/>
              <a:gd name="f2301" fmla="*/ f1925 f862 1"/>
              <a:gd name="f2302" fmla="*/ f1926 f861 1"/>
              <a:gd name="f2303" fmla="*/ f1927 f862 1"/>
              <a:gd name="f2304" fmla="*/ f1928 f861 1"/>
              <a:gd name="f2305" fmla="*/ f1929 f862 1"/>
              <a:gd name="f2306" fmla="*/ f1930 f861 1"/>
              <a:gd name="f2307" fmla="*/ f1931 f862 1"/>
              <a:gd name="f2308" fmla="*/ f1932 f861 1"/>
              <a:gd name="f2309" fmla="*/ f1933 f862 1"/>
              <a:gd name="f2310" fmla="*/ f1934 f861 1"/>
              <a:gd name="f2311" fmla="*/ f1935 f862 1"/>
              <a:gd name="f2312" fmla="*/ f1936 f861 1"/>
              <a:gd name="f2313" fmla="*/ f1937 f862 1"/>
              <a:gd name="f2314" fmla="*/ f1938 f861 1"/>
              <a:gd name="f2315" fmla="*/ f1939 f862 1"/>
              <a:gd name="f2316" fmla="*/ f1940 f861 1"/>
              <a:gd name="f2317" fmla="*/ f1941 f862 1"/>
              <a:gd name="f2318" fmla="*/ f1942 f861 1"/>
              <a:gd name="f2319" fmla="*/ f1943 f862 1"/>
              <a:gd name="f2320" fmla="*/ f1944 f861 1"/>
              <a:gd name="f2321" fmla="*/ f1945 f862 1"/>
              <a:gd name="f2322" fmla="*/ f1946 f861 1"/>
              <a:gd name="f2323" fmla="*/ f1947 f862 1"/>
              <a:gd name="f2324" fmla="*/ f1948 f861 1"/>
              <a:gd name="f2325" fmla="*/ f1949 f862 1"/>
              <a:gd name="f2326" fmla="*/ f1950 f861 1"/>
              <a:gd name="f2327" fmla="*/ f1951 f862 1"/>
              <a:gd name="f2328" fmla="*/ f1952 f861 1"/>
              <a:gd name="f2329" fmla="*/ f1953 f862 1"/>
              <a:gd name="f2330" fmla="*/ f1954 f861 1"/>
              <a:gd name="f2331" fmla="*/ f1955 f862 1"/>
              <a:gd name="f2332" fmla="*/ f1956 f861 1"/>
              <a:gd name="f2333" fmla="*/ f1957 f862 1"/>
              <a:gd name="f2334" fmla="*/ f1958 f861 1"/>
              <a:gd name="f2335" fmla="*/ f1959 f862 1"/>
              <a:gd name="f2336" fmla="*/ f1960 f861 1"/>
              <a:gd name="f2337" fmla="*/ f1961 f862 1"/>
              <a:gd name="f2338" fmla="*/ f1962 f861 1"/>
              <a:gd name="f2339" fmla="*/ f1963 f862 1"/>
              <a:gd name="f2340" fmla="*/ f1964 f861 1"/>
              <a:gd name="f2341" fmla="*/ f1965 f862 1"/>
              <a:gd name="f2342" fmla="*/ f1966 f861 1"/>
              <a:gd name="f2343" fmla="*/ f1967 f862 1"/>
              <a:gd name="f2344" fmla="*/ f1968 f861 1"/>
              <a:gd name="f2345" fmla="*/ f1969 f862 1"/>
              <a:gd name="f2346" fmla="*/ f1970 f861 1"/>
              <a:gd name="f2347" fmla="*/ f1971 f862 1"/>
              <a:gd name="f2348" fmla="*/ f1972 f861 1"/>
              <a:gd name="f2349" fmla="*/ f1973 f862 1"/>
              <a:gd name="f2350" fmla="*/ f1974 f861 1"/>
              <a:gd name="f2351" fmla="*/ f1975 f862 1"/>
              <a:gd name="f2352" fmla="*/ f1976 f861 1"/>
              <a:gd name="f2353" fmla="*/ f1977 f862 1"/>
              <a:gd name="f2354" fmla="*/ f1978 f861 1"/>
              <a:gd name="f2355" fmla="*/ f1979 f862 1"/>
              <a:gd name="f2356" fmla="*/ f1980 f861 1"/>
              <a:gd name="f2357" fmla="*/ f1981 f862 1"/>
              <a:gd name="f2358" fmla="*/ f1982 f861 1"/>
              <a:gd name="f2359" fmla="*/ f1983 f862 1"/>
              <a:gd name="f2360" fmla="*/ f1984 f861 1"/>
              <a:gd name="f2361" fmla="*/ f1985 f862 1"/>
              <a:gd name="f2362" fmla="*/ f1986 f861 1"/>
              <a:gd name="f2363" fmla="*/ f1987 f862 1"/>
              <a:gd name="f2364" fmla="*/ f1988 f861 1"/>
              <a:gd name="f2365" fmla="*/ f1989 f862 1"/>
              <a:gd name="f2366" fmla="*/ f1990 f861 1"/>
              <a:gd name="f2367" fmla="*/ f1991 f862 1"/>
              <a:gd name="f2368" fmla="*/ f1992 f8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44">
                <a:pos x="f1997" y="f1998"/>
              </a:cxn>
              <a:cxn ang="f1244">
                <a:pos x="f1999" y="f1998"/>
              </a:cxn>
              <a:cxn ang="f1244">
                <a:pos x="f2000" y="f2001"/>
              </a:cxn>
              <a:cxn ang="f1244">
                <a:pos x="f2002" y="f2003"/>
              </a:cxn>
              <a:cxn ang="f1244">
                <a:pos x="f2004" y="f2005"/>
              </a:cxn>
              <a:cxn ang="f1244">
                <a:pos x="f2006" y="f2007"/>
              </a:cxn>
              <a:cxn ang="f1244">
                <a:pos x="f2008" y="f2009"/>
              </a:cxn>
              <a:cxn ang="f1244">
                <a:pos x="f2010" y="f2011"/>
              </a:cxn>
              <a:cxn ang="f1244">
                <a:pos x="f2012" y="f2013"/>
              </a:cxn>
              <a:cxn ang="f1244">
                <a:pos x="f2014" y="f2015"/>
              </a:cxn>
              <a:cxn ang="f1244">
                <a:pos x="f2016" y="f2017"/>
              </a:cxn>
              <a:cxn ang="f1244">
                <a:pos x="f2018" y="f2019"/>
              </a:cxn>
              <a:cxn ang="f1244">
                <a:pos x="f2020" y="f2021"/>
              </a:cxn>
              <a:cxn ang="f1244">
                <a:pos x="f2022" y="f2023"/>
              </a:cxn>
              <a:cxn ang="f1244">
                <a:pos x="f2024" y="f2025"/>
              </a:cxn>
              <a:cxn ang="f1244">
                <a:pos x="f2026" y="f2027"/>
              </a:cxn>
              <a:cxn ang="f1244">
                <a:pos x="f2028" y="f2029"/>
              </a:cxn>
              <a:cxn ang="f1244">
                <a:pos x="f2030" y="f2031"/>
              </a:cxn>
              <a:cxn ang="f1244">
                <a:pos x="f2032" y="f2033"/>
              </a:cxn>
              <a:cxn ang="f1244">
                <a:pos x="f2034" y="f2035"/>
              </a:cxn>
              <a:cxn ang="f1244">
                <a:pos x="f2036" y="f2037"/>
              </a:cxn>
              <a:cxn ang="f1244">
                <a:pos x="f2038" y="f2039"/>
              </a:cxn>
              <a:cxn ang="f1244">
                <a:pos x="f2040" y="f2041"/>
              </a:cxn>
              <a:cxn ang="f1244">
                <a:pos x="f2042" y="f2043"/>
              </a:cxn>
              <a:cxn ang="f1244">
                <a:pos x="f2044" y="f2045"/>
              </a:cxn>
              <a:cxn ang="f1244">
                <a:pos x="f2046" y="f2047"/>
              </a:cxn>
              <a:cxn ang="f1244">
                <a:pos x="f2048" y="f2049"/>
              </a:cxn>
              <a:cxn ang="f1244">
                <a:pos x="f2050" y="f2051"/>
              </a:cxn>
              <a:cxn ang="f1244">
                <a:pos x="f2052" y="f2053"/>
              </a:cxn>
              <a:cxn ang="f1244">
                <a:pos x="f2054" y="f2055"/>
              </a:cxn>
              <a:cxn ang="f1244">
                <a:pos x="f2056" y="f2057"/>
              </a:cxn>
              <a:cxn ang="f1244">
                <a:pos x="f2058" y="f2059"/>
              </a:cxn>
              <a:cxn ang="f1244">
                <a:pos x="f2060" y="f2061"/>
              </a:cxn>
              <a:cxn ang="f1244">
                <a:pos x="f2062" y="f2063"/>
              </a:cxn>
              <a:cxn ang="f1244">
                <a:pos x="f2064" y="f2065"/>
              </a:cxn>
              <a:cxn ang="f1244">
                <a:pos x="f2066" y="f2067"/>
              </a:cxn>
              <a:cxn ang="f1244">
                <a:pos x="f2068" y="f2069"/>
              </a:cxn>
              <a:cxn ang="f1244">
                <a:pos x="f2070" y="f2071"/>
              </a:cxn>
              <a:cxn ang="f1244">
                <a:pos x="f2072" y="f2073"/>
              </a:cxn>
              <a:cxn ang="f1244">
                <a:pos x="f2074" y="f2075"/>
              </a:cxn>
              <a:cxn ang="f1244">
                <a:pos x="f2076" y="f2077"/>
              </a:cxn>
              <a:cxn ang="f1244">
                <a:pos x="f2078" y="f2079"/>
              </a:cxn>
              <a:cxn ang="f1244">
                <a:pos x="f2080" y="f2081"/>
              </a:cxn>
              <a:cxn ang="f1244">
                <a:pos x="f2082" y="f2083"/>
              </a:cxn>
              <a:cxn ang="f1244">
                <a:pos x="f2084" y="f2085"/>
              </a:cxn>
              <a:cxn ang="f1244">
                <a:pos x="f2086" y="f2087"/>
              </a:cxn>
              <a:cxn ang="f1244">
                <a:pos x="f2088" y="f2089"/>
              </a:cxn>
              <a:cxn ang="f1244">
                <a:pos x="f2090" y="f2091"/>
              </a:cxn>
              <a:cxn ang="f1244">
                <a:pos x="f2092" y="f2093"/>
              </a:cxn>
              <a:cxn ang="f1244">
                <a:pos x="f2094" y="f2095"/>
              </a:cxn>
              <a:cxn ang="f1244">
                <a:pos x="f2096" y="f2097"/>
              </a:cxn>
              <a:cxn ang="f1244">
                <a:pos x="f2098" y="f2099"/>
              </a:cxn>
              <a:cxn ang="f1244">
                <a:pos x="f2100" y="f2101"/>
              </a:cxn>
              <a:cxn ang="f1244">
                <a:pos x="f2102" y="f2103"/>
              </a:cxn>
              <a:cxn ang="f1244">
                <a:pos x="f2104" y="f2105"/>
              </a:cxn>
              <a:cxn ang="f1244">
                <a:pos x="f2106" y="f2107"/>
              </a:cxn>
              <a:cxn ang="f1244">
                <a:pos x="f2108" y="f2109"/>
              </a:cxn>
              <a:cxn ang="f1244">
                <a:pos x="f2110" y="f2111"/>
              </a:cxn>
              <a:cxn ang="f1244">
                <a:pos x="f2112" y="f2113"/>
              </a:cxn>
              <a:cxn ang="f1244">
                <a:pos x="f2114" y="f2115"/>
              </a:cxn>
              <a:cxn ang="f1244">
                <a:pos x="f2116" y="f2117"/>
              </a:cxn>
              <a:cxn ang="f1244">
                <a:pos x="f2118" y="f2119"/>
              </a:cxn>
              <a:cxn ang="f1244">
                <a:pos x="f2120" y="f2121"/>
              </a:cxn>
              <a:cxn ang="f1244">
                <a:pos x="f2122" y="f2123"/>
              </a:cxn>
              <a:cxn ang="f1244">
                <a:pos x="f2124" y="f2125"/>
              </a:cxn>
              <a:cxn ang="f1244">
                <a:pos x="f2126" y="f2127"/>
              </a:cxn>
              <a:cxn ang="f1244">
                <a:pos x="f2128" y="f2129"/>
              </a:cxn>
              <a:cxn ang="f1244">
                <a:pos x="f2130" y="f2131"/>
              </a:cxn>
              <a:cxn ang="f1244">
                <a:pos x="f2132" y="f2133"/>
              </a:cxn>
              <a:cxn ang="f1244">
                <a:pos x="f2134" y="f2135"/>
              </a:cxn>
              <a:cxn ang="f1244">
                <a:pos x="f2136" y="f2137"/>
              </a:cxn>
              <a:cxn ang="f1244">
                <a:pos x="f2138" y="f2139"/>
              </a:cxn>
              <a:cxn ang="f1244">
                <a:pos x="f2140" y="f2141"/>
              </a:cxn>
              <a:cxn ang="f1244">
                <a:pos x="f2142" y="f2143"/>
              </a:cxn>
              <a:cxn ang="f1244">
                <a:pos x="f2144" y="f2145"/>
              </a:cxn>
              <a:cxn ang="f1244">
                <a:pos x="f2146" y="f2147"/>
              </a:cxn>
              <a:cxn ang="f1244">
                <a:pos x="f2148" y="f2149"/>
              </a:cxn>
              <a:cxn ang="f1244">
                <a:pos x="f2150" y="f2151"/>
              </a:cxn>
              <a:cxn ang="f1244">
                <a:pos x="f2152" y="f2153"/>
              </a:cxn>
              <a:cxn ang="f1244">
                <a:pos x="f2154" y="f2155"/>
              </a:cxn>
              <a:cxn ang="f1244">
                <a:pos x="f2156" y="f2157"/>
              </a:cxn>
              <a:cxn ang="f1244">
                <a:pos x="f2158" y="f2159"/>
              </a:cxn>
              <a:cxn ang="f1244">
                <a:pos x="f2160" y="f2161"/>
              </a:cxn>
              <a:cxn ang="f1244">
                <a:pos x="f2162" y="f2163"/>
              </a:cxn>
              <a:cxn ang="f1244">
                <a:pos x="f2164" y="f2165"/>
              </a:cxn>
              <a:cxn ang="f1244">
                <a:pos x="f2166" y="f2167"/>
              </a:cxn>
              <a:cxn ang="f1244">
                <a:pos x="f2168" y="f2169"/>
              </a:cxn>
              <a:cxn ang="f1244">
                <a:pos x="f2170" y="f2171"/>
              </a:cxn>
              <a:cxn ang="f1244">
                <a:pos x="f2172" y="f2173"/>
              </a:cxn>
              <a:cxn ang="f1244">
                <a:pos x="f2174" y="f2175"/>
              </a:cxn>
              <a:cxn ang="f1244">
                <a:pos x="f2176" y="f2177"/>
              </a:cxn>
              <a:cxn ang="f1244">
                <a:pos x="f2178" y="f2179"/>
              </a:cxn>
              <a:cxn ang="f1244">
                <a:pos x="f2180" y="f2181"/>
              </a:cxn>
              <a:cxn ang="f1244">
                <a:pos x="f2182" y="f2183"/>
              </a:cxn>
              <a:cxn ang="f1244">
                <a:pos x="f2184" y="f2185"/>
              </a:cxn>
              <a:cxn ang="f1244">
                <a:pos x="f2186" y="f2187"/>
              </a:cxn>
              <a:cxn ang="f1244">
                <a:pos x="f2188" y="f2189"/>
              </a:cxn>
              <a:cxn ang="f1244">
                <a:pos x="f2190" y="f2191"/>
              </a:cxn>
              <a:cxn ang="f1244">
                <a:pos x="f2192" y="f2193"/>
              </a:cxn>
              <a:cxn ang="f1244">
                <a:pos x="f2194" y="f2195"/>
              </a:cxn>
              <a:cxn ang="f1244">
                <a:pos x="f2196" y="f2197"/>
              </a:cxn>
              <a:cxn ang="f1244">
                <a:pos x="f2198" y="f2199"/>
              </a:cxn>
              <a:cxn ang="f1244">
                <a:pos x="f2200" y="f2201"/>
              </a:cxn>
              <a:cxn ang="f1244">
                <a:pos x="f2202" y="f2203"/>
              </a:cxn>
              <a:cxn ang="f1244">
                <a:pos x="f2204" y="f2205"/>
              </a:cxn>
              <a:cxn ang="f1244">
                <a:pos x="f2206" y="f2207"/>
              </a:cxn>
              <a:cxn ang="f1244">
                <a:pos x="f2208" y="f2209"/>
              </a:cxn>
              <a:cxn ang="f1244">
                <a:pos x="f2210" y="f2211"/>
              </a:cxn>
              <a:cxn ang="f1244">
                <a:pos x="f2212" y="f2213"/>
              </a:cxn>
              <a:cxn ang="f1244">
                <a:pos x="f2214" y="f2215"/>
              </a:cxn>
              <a:cxn ang="f1244">
                <a:pos x="f2216" y="f2217"/>
              </a:cxn>
              <a:cxn ang="f1244">
                <a:pos x="f2218" y="f2219"/>
              </a:cxn>
              <a:cxn ang="f1244">
                <a:pos x="f2220" y="f2221"/>
              </a:cxn>
              <a:cxn ang="f1244">
                <a:pos x="f2222" y="f2223"/>
              </a:cxn>
              <a:cxn ang="f1244">
                <a:pos x="f2224" y="f2225"/>
              </a:cxn>
              <a:cxn ang="f1244">
                <a:pos x="f2226" y="f2227"/>
              </a:cxn>
              <a:cxn ang="f1244">
                <a:pos x="f2228" y="f2229"/>
              </a:cxn>
              <a:cxn ang="f1244">
                <a:pos x="f2230" y="f2231"/>
              </a:cxn>
              <a:cxn ang="f1244">
                <a:pos x="f2232" y="f2233"/>
              </a:cxn>
              <a:cxn ang="f1244">
                <a:pos x="f2234" y="f2235"/>
              </a:cxn>
              <a:cxn ang="f1244">
                <a:pos x="f2236" y="f2237"/>
              </a:cxn>
              <a:cxn ang="f1244">
                <a:pos x="f2238" y="f2239"/>
              </a:cxn>
              <a:cxn ang="f1244">
                <a:pos x="f2240" y="f2241"/>
              </a:cxn>
              <a:cxn ang="f1244">
                <a:pos x="f2242" y="f2243"/>
              </a:cxn>
              <a:cxn ang="f1244">
                <a:pos x="f2244" y="f2245"/>
              </a:cxn>
              <a:cxn ang="f1244">
                <a:pos x="f2246" y="f2247"/>
              </a:cxn>
              <a:cxn ang="f1244">
                <a:pos x="f2248" y="f2249"/>
              </a:cxn>
              <a:cxn ang="f1244">
                <a:pos x="f2250" y="f2251"/>
              </a:cxn>
              <a:cxn ang="f1244">
                <a:pos x="f2252" y="f2253"/>
              </a:cxn>
              <a:cxn ang="f1244">
                <a:pos x="f2254" y="f2255"/>
              </a:cxn>
              <a:cxn ang="f1244">
                <a:pos x="f2256" y="f2257"/>
              </a:cxn>
              <a:cxn ang="f1244">
                <a:pos x="f2258" y="f2259"/>
              </a:cxn>
              <a:cxn ang="f1244">
                <a:pos x="f2260" y="f2261"/>
              </a:cxn>
              <a:cxn ang="f1244">
                <a:pos x="f2262" y="f2263"/>
              </a:cxn>
              <a:cxn ang="f1244">
                <a:pos x="f2264" y="f2265"/>
              </a:cxn>
              <a:cxn ang="f1244">
                <a:pos x="f2266" y="f2267"/>
              </a:cxn>
              <a:cxn ang="f1244">
                <a:pos x="f2268" y="f2269"/>
              </a:cxn>
              <a:cxn ang="f1244">
                <a:pos x="f2270" y="f2271"/>
              </a:cxn>
              <a:cxn ang="f1244">
                <a:pos x="f2272" y="f2273"/>
              </a:cxn>
              <a:cxn ang="f1244">
                <a:pos x="f2274" y="f2275"/>
              </a:cxn>
              <a:cxn ang="f1244">
                <a:pos x="f2276" y="f2277"/>
              </a:cxn>
              <a:cxn ang="f1244">
                <a:pos x="f2278" y="f2279"/>
              </a:cxn>
              <a:cxn ang="f1244">
                <a:pos x="f2280" y="f2281"/>
              </a:cxn>
              <a:cxn ang="f1244">
                <a:pos x="f2282" y="f2283"/>
              </a:cxn>
              <a:cxn ang="f1244">
                <a:pos x="f2284" y="f2285"/>
              </a:cxn>
              <a:cxn ang="f1244">
                <a:pos x="f2286" y="f2287"/>
              </a:cxn>
              <a:cxn ang="f1244">
                <a:pos x="f2288" y="f2289"/>
              </a:cxn>
              <a:cxn ang="f1244">
                <a:pos x="f2290" y="f2291"/>
              </a:cxn>
              <a:cxn ang="f1244">
                <a:pos x="f2292" y="f2293"/>
              </a:cxn>
              <a:cxn ang="f1244">
                <a:pos x="f2294" y="f2295"/>
              </a:cxn>
              <a:cxn ang="f1244">
                <a:pos x="f2296" y="f2297"/>
              </a:cxn>
              <a:cxn ang="f1244">
                <a:pos x="f2298" y="f2299"/>
              </a:cxn>
              <a:cxn ang="f1244">
                <a:pos x="f2300" y="f2301"/>
              </a:cxn>
              <a:cxn ang="f1244">
                <a:pos x="f2302" y="f2303"/>
              </a:cxn>
              <a:cxn ang="f1244">
                <a:pos x="f2304" y="f2305"/>
              </a:cxn>
              <a:cxn ang="f1244">
                <a:pos x="f2306" y="f2307"/>
              </a:cxn>
              <a:cxn ang="f1244">
                <a:pos x="f2308" y="f2309"/>
              </a:cxn>
              <a:cxn ang="f1244">
                <a:pos x="f2310" y="f2311"/>
              </a:cxn>
              <a:cxn ang="f1244">
                <a:pos x="f2312" y="f2313"/>
              </a:cxn>
              <a:cxn ang="f1244">
                <a:pos x="f2314" y="f2315"/>
              </a:cxn>
              <a:cxn ang="f1244">
                <a:pos x="f2316" y="f2317"/>
              </a:cxn>
              <a:cxn ang="f1244">
                <a:pos x="f2318" y="f2319"/>
              </a:cxn>
              <a:cxn ang="f1244">
                <a:pos x="f2320" y="f2321"/>
              </a:cxn>
              <a:cxn ang="f1244">
                <a:pos x="f2322" y="f2323"/>
              </a:cxn>
              <a:cxn ang="f1244">
                <a:pos x="f2324" y="f2325"/>
              </a:cxn>
              <a:cxn ang="f1244">
                <a:pos x="f2326" y="f2327"/>
              </a:cxn>
              <a:cxn ang="f1244">
                <a:pos x="f2328" y="f2329"/>
              </a:cxn>
              <a:cxn ang="f1244">
                <a:pos x="f2330" y="f2331"/>
              </a:cxn>
              <a:cxn ang="f1244">
                <a:pos x="f2332" y="f2333"/>
              </a:cxn>
              <a:cxn ang="f1244">
                <a:pos x="f2334" y="f2335"/>
              </a:cxn>
              <a:cxn ang="f1244">
                <a:pos x="f2336" y="f2337"/>
              </a:cxn>
              <a:cxn ang="f1244">
                <a:pos x="f2338" y="f2339"/>
              </a:cxn>
              <a:cxn ang="f1244">
                <a:pos x="f2340" y="f2341"/>
              </a:cxn>
              <a:cxn ang="f1244">
                <a:pos x="f2342" y="f2343"/>
              </a:cxn>
              <a:cxn ang="f1244">
                <a:pos x="f2344" y="f2345"/>
              </a:cxn>
              <a:cxn ang="f1244">
                <a:pos x="f2346" y="f2347"/>
              </a:cxn>
              <a:cxn ang="f1244">
                <a:pos x="f2348" y="f2349"/>
              </a:cxn>
              <a:cxn ang="f1244">
                <a:pos x="f2350" y="f2351"/>
              </a:cxn>
              <a:cxn ang="f1244">
                <a:pos x="f2352" y="f2353"/>
              </a:cxn>
              <a:cxn ang="f1244">
                <a:pos x="f2354" y="f2355"/>
              </a:cxn>
              <a:cxn ang="f1244">
                <a:pos x="f2356" y="f2357"/>
              </a:cxn>
              <a:cxn ang="f1244">
                <a:pos x="f2358" y="f2359"/>
              </a:cxn>
              <a:cxn ang="f1244">
                <a:pos x="f2360" y="f2361"/>
              </a:cxn>
              <a:cxn ang="f1244">
                <a:pos x="f2362" y="f2363"/>
              </a:cxn>
              <a:cxn ang="f1244">
                <a:pos x="f2364" y="f2365"/>
              </a:cxn>
              <a:cxn ang="f1244">
                <a:pos x="f2366" y="f2367"/>
              </a:cxn>
              <a:cxn ang="f1244">
                <a:pos x="f1997" y="f2368"/>
              </a:cxn>
            </a:cxnLst>
            <a:rect l="f1993" t="f1996" r="f1994" b="f1995"/>
            <a:pathLst>
              <a:path w="10753706" h="1027260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126" y="f127"/>
                  <a:pt x="f128" y="f129"/>
                </a:cubicBezTo>
                <a:cubicBezTo>
                  <a:pt x="f130" y="f131"/>
                  <a:pt x="f132" y="f133"/>
                  <a:pt x="f134" y="f135"/>
                </a:cubicBez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cubicBezTo>
                  <a:pt x="f142" y="f143"/>
                  <a:pt x="f144" y="f145"/>
                  <a:pt x="f146" y="f147"/>
                </a:cubicBezTo>
                <a:cubicBezTo>
                  <a:pt x="f148" y="f149"/>
                  <a:pt x="f150" y="f151"/>
                  <a:pt x="f152" y="f153"/>
                </a:cubicBezTo>
                <a:cubicBezTo>
                  <a:pt x="f154" y="f155"/>
                  <a:pt x="f156" y="f157"/>
                  <a:pt x="f158" y="f159"/>
                </a:cubicBez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lnTo>
                  <a:pt x="f172" y="f173"/>
                </a:lnTo>
                <a:cubicBezTo>
                  <a:pt x="f174" y="f175"/>
                  <a:pt x="f176" y="f177"/>
                  <a:pt x="f178" y="f179"/>
                </a:cubicBezTo>
                <a:lnTo>
                  <a:pt x="f180" y="f181"/>
                </a:lnTo>
                <a:lnTo>
                  <a:pt x="f182" y="f183"/>
                </a:ln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201"/>
                </a:cubicBezTo>
                <a:cubicBezTo>
                  <a:pt x="f202" y="f203"/>
                  <a:pt x="f204" y="f205"/>
                  <a:pt x="f206" y="f207"/>
                </a:cubicBezTo>
                <a:cubicBezTo>
                  <a:pt x="f208" y="f209"/>
                  <a:pt x="f210" y="f211"/>
                  <a:pt x="f212" y="f213"/>
                </a:cubicBezTo>
                <a:lnTo>
                  <a:pt x="f214" y="f215"/>
                </a:lnTo>
                <a:lnTo>
                  <a:pt x="f216" y="f217"/>
                </a:ln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227"/>
                  <a:pt x="f228" y="f229"/>
                </a:cubicBezTo>
                <a:cubicBezTo>
                  <a:pt x="f230" y="f231"/>
                  <a:pt x="f232" y="f233"/>
                  <a:pt x="f234" y="f235"/>
                </a:cubicBezTo>
                <a:cubicBezTo>
                  <a:pt x="f236" y="f237"/>
                  <a:pt x="f238" y="f239"/>
                  <a:pt x="f240" y="f241"/>
                </a:cubicBezTo>
                <a:cubicBezTo>
                  <a:pt x="f242" y="f243"/>
                  <a:pt x="f244" y="f245"/>
                  <a:pt x="f246" y="f247"/>
                </a:cubicBezTo>
                <a:lnTo>
                  <a:pt x="f248" y="f249"/>
                </a:lnTo>
                <a:lnTo>
                  <a:pt x="f250" y="f251"/>
                </a:lnTo>
                <a:cubicBezTo>
                  <a:pt x="f252" y="f253"/>
                  <a:pt x="f254" y="f255"/>
                  <a:pt x="f256" y="f257"/>
                </a:cubicBezTo>
                <a:cubicBezTo>
                  <a:pt x="f258" y="f259"/>
                  <a:pt x="f260" y="f261"/>
                  <a:pt x="f262" y="f263"/>
                </a:cubicBezTo>
                <a:cubicBezTo>
                  <a:pt x="f264" y="f265"/>
                  <a:pt x="f266" y="f267"/>
                  <a:pt x="f268" y="f269"/>
                </a:cubicBezTo>
                <a:cubicBezTo>
                  <a:pt x="f270" y="f271"/>
                  <a:pt x="f272" y="f273"/>
                  <a:pt x="f274" y="f275"/>
                </a:cubicBezTo>
                <a:cubicBezTo>
                  <a:pt x="f276" y="f277"/>
                  <a:pt x="f278" y="f279"/>
                  <a:pt x="f280" y="f281"/>
                </a:cubicBezTo>
                <a:lnTo>
                  <a:pt x="f282" y="f283"/>
                </a:lnTo>
                <a:cubicBezTo>
                  <a:pt x="f284" y="f285"/>
                  <a:pt x="f286" y="f287"/>
                  <a:pt x="f288" y="f289"/>
                </a:cubicBezTo>
                <a:cubicBezTo>
                  <a:pt x="f290" y="f291"/>
                  <a:pt x="f292" y="f293"/>
                  <a:pt x="f294" y="f295"/>
                </a:cubicBezTo>
                <a:cubicBezTo>
                  <a:pt x="f296" y="f297"/>
                  <a:pt x="f298" y="f299"/>
                  <a:pt x="f300" y="f301"/>
                </a:cubicBezTo>
                <a:lnTo>
                  <a:pt x="f302" y="f303"/>
                </a:lnTo>
                <a:lnTo>
                  <a:pt x="f304" y="f305"/>
                </a:lnTo>
                <a:cubicBezTo>
                  <a:pt x="f306" y="f307"/>
                  <a:pt x="f308" y="f309"/>
                  <a:pt x="f310" y="f311"/>
                </a:cubicBezTo>
                <a:cubicBezTo>
                  <a:pt x="f312" y="f313"/>
                  <a:pt x="f314" y="f315"/>
                  <a:pt x="f316" y="f317"/>
                </a:cubicBezTo>
                <a:cubicBezTo>
                  <a:pt x="f318" y="f319"/>
                  <a:pt x="f320" y="f321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37"/>
                  <a:pt x="f338" y="f339"/>
                  <a:pt x="f340" y="f341"/>
                </a:cubicBezTo>
                <a:cubicBezTo>
                  <a:pt x="f342" y="f343"/>
                  <a:pt x="f344" y="f345"/>
                  <a:pt x="f346" y="f347"/>
                </a:cubicBezTo>
                <a:lnTo>
                  <a:pt x="f348" y="f349"/>
                </a:lnTo>
                <a:lnTo>
                  <a:pt x="f350" y="f351"/>
                </a:lnTo>
                <a:cubicBezTo>
                  <a:pt x="f352" y="f353"/>
                  <a:pt x="f354" y="f355"/>
                  <a:pt x="f356" y="f357"/>
                </a:cubicBezTo>
                <a:lnTo>
                  <a:pt x="f358" y="f359"/>
                </a:lnTo>
                <a:lnTo>
                  <a:pt x="f360" y="f361"/>
                </a:lnTo>
                <a:lnTo>
                  <a:pt x="f362" y="f363"/>
                </a:lnTo>
                <a:lnTo>
                  <a:pt x="f364" y="f365"/>
                </a:lnTo>
                <a:lnTo>
                  <a:pt x="f366" y="f367"/>
                </a:lnTo>
                <a:lnTo>
                  <a:pt x="f368" y="f369"/>
                </a:lnTo>
                <a:cubicBezTo>
                  <a:pt x="f370" y="f371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cubicBezTo>
                  <a:pt x="f382" y="f383"/>
                  <a:pt x="f384" y="f385"/>
                  <a:pt x="f386" y="f387"/>
                </a:cubicBezTo>
                <a:cubicBezTo>
                  <a:pt x="f388" y="f389"/>
                  <a:pt x="f390" y="f391"/>
                  <a:pt x="f392" y="f393"/>
                </a:cubicBezTo>
                <a:lnTo>
                  <a:pt x="f394" y="f395"/>
                </a:lnTo>
                <a:lnTo>
                  <a:pt x="f396" y="f397"/>
                </a:lnTo>
                <a:cubicBezTo>
                  <a:pt x="f398" y="f399"/>
                  <a:pt x="f400" y="f401"/>
                  <a:pt x="f402" y="f403"/>
                </a:cubicBezTo>
                <a:lnTo>
                  <a:pt x="f404" y="f405"/>
                </a:lnTo>
                <a:lnTo>
                  <a:pt x="f406" y="f407"/>
                </a:lnTo>
                <a:lnTo>
                  <a:pt x="f408" y="f409"/>
                </a:lnTo>
                <a:cubicBezTo>
                  <a:pt x="f410" y="f411"/>
                  <a:pt x="f412" y="f413"/>
                  <a:pt x="f414" y="f415"/>
                </a:cubicBezTo>
                <a:cubicBezTo>
                  <a:pt x="f416" y="f417"/>
                  <a:pt x="f418" y="f419"/>
                  <a:pt x="f420" y="f421"/>
                </a:cubicBezTo>
                <a:cubicBezTo>
                  <a:pt x="f422" y="f423"/>
                  <a:pt x="f424" y="f425"/>
                  <a:pt x="f426" y="f427"/>
                </a:cubicBez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cubicBezTo>
                  <a:pt x="f440" y="f441"/>
                  <a:pt x="f442" y="f443"/>
                  <a:pt x="f444" y="f445"/>
                </a:cubicBezTo>
                <a:lnTo>
                  <a:pt x="f446" y="f447"/>
                </a:lnTo>
                <a:lnTo>
                  <a:pt x="f448" y="f449"/>
                </a:lnTo>
                <a:cubicBezTo>
                  <a:pt x="f450" y="f451"/>
                  <a:pt x="f452" y="f453"/>
                  <a:pt x="f454" y="f455"/>
                </a:cubicBezTo>
                <a:cubicBezTo>
                  <a:pt x="f456" y="f457"/>
                  <a:pt x="f458" y="f459"/>
                  <a:pt x="f460" y="f461"/>
                </a:cubicBezTo>
                <a:cubicBezTo>
                  <a:pt x="f462" y="f463"/>
                  <a:pt x="f464" y="f465"/>
                  <a:pt x="f466" y="f467"/>
                </a:cubicBezTo>
                <a:lnTo>
                  <a:pt x="f468" y="f469"/>
                </a:lnTo>
                <a:lnTo>
                  <a:pt x="f470" y="f471"/>
                </a:lnTo>
                <a:cubicBezTo>
                  <a:pt x="f472" y="f473"/>
                  <a:pt x="f474" y="f475"/>
                  <a:pt x="f476" y="f477"/>
                </a:cubicBezTo>
                <a:lnTo>
                  <a:pt x="f478" y="f479"/>
                </a:lnTo>
                <a:cubicBezTo>
                  <a:pt x="f480" y="f481"/>
                  <a:pt x="f482" y="f483"/>
                  <a:pt x="f484" y="f485"/>
                </a:cubicBezTo>
                <a:cubicBezTo>
                  <a:pt x="f486" y="f487"/>
                  <a:pt x="f488" y="f489"/>
                  <a:pt x="f490" y="f491"/>
                </a:cubicBezTo>
                <a:cubicBezTo>
                  <a:pt x="f492" y="f493"/>
                  <a:pt x="f494" y="f495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lnTo>
                  <a:pt x="f504" y="f505"/>
                </a:lnTo>
                <a:cubicBezTo>
                  <a:pt x="f506" y="f507"/>
                  <a:pt x="f508" y="f509"/>
                  <a:pt x="f510" y="f511"/>
                </a:cubicBezTo>
                <a:cubicBezTo>
                  <a:pt x="f512" y="f513"/>
                  <a:pt x="f514" y="f515"/>
                  <a:pt x="f516" y="f517"/>
                </a:cubicBezTo>
                <a:lnTo>
                  <a:pt x="f518" y="f519"/>
                </a:lnTo>
                <a:lnTo>
                  <a:pt x="f520" y="f521"/>
                </a:lnTo>
                <a:cubicBezTo>
                  <a:pt x="f522" y="f523"/>
                  <a:pt x="f524" y="f525"/>
                  <a:pt x="f526" y="f527"/>
                </a:cubicBezTo>
                <a:cubicBezTo>
                  <a:pt x="f528" y="f529"/>
                  <a:pt x="f530" y="f531"/>
                  <a:pt x="f532" y="f533"/>
                </a:cubicBezTo>
                <a:lnTo>
                  <a:pt x="f534" y="f535"/>
                </a:lnTo>
                <a:lnTo>
                  <a:pt x="f536" y="f537"/>
                </a:lnTo>
                <a:lnTo>
                  <a:pt x="f538" y="f539"/>
                </a:lnTo>
                <a:lnTo>
                  <a:pt x="f540" y="f541"/>
                </a:lnTo>
                <a:cubicBezTo>
                  <a:pt x="f542" y="f543"/>
                  <a:pt x="f544" y="f545"/>
                  <a:pt x="f546" y="f547"/>
                </a:cubicBezTo>
                <a:cubicBezTo>
                  <a:pt x="f548" y="f549"/>
                  <a:pt x="f550" y="f551"/>
                  <a:pt x="f552" y="f553"/>
                </a:cubicBezTo>
                <a:cubicBezTo>
                  <a:pt x="f554" y="f555"/>
                  <a:pt x="f556" y="f557"/>
                  <a:pt x="f558" y="f559"/>
                </a:cubicBezTo>
                <a:cubicBezTo>
                  <a:pt x="f560" y="f561"/>
                  <a:pt x="f562" y="f563"/>
                  <a:pt x="f564" y="f565"/>
                </a:cubicBezTo>
                <a:cubicBezTo>
                  <a:pt x="f566" y="f567"/>
                  <a:pt x="f568" y="f569"/>
                  <a:pt x="f570" y="f571"/>
                </a:cubicBezTo>
                <a:cubicBezTo>
                  <a:pt x="f572" y="f573"/>
                  <a:pt x="f574" y="f575"/>
                  <a:pt x="f576" y="f577"/>
                </a:cubicBezTo>
                <a:cubicBezTo>
                  <a:pt x="f578" y="f579"/>
                  <a:pt x="f580" y="f581"/>
                  <a:pt x="f582" y="f583"/>
                </a:cubicBezTo>
                <a:lnTo>
                  <a:pt x="f584" y="f585"/>
                </a:lnTo>
                <a:lnTo>
                  <a:pt x="f586" y="f587"/>
                </a:lnTo>
                <a:lnTo>
                  <a:pt x="f588" y="f589"/>
                </a:lnTo>
                <a:lnTo>
                  <a:pt x="f590" y="f591"/>
                </a:lnTo>
                <a:lnTo>
                  <a:pt x="f592" y="f593"/>
                </a:lnTo>
                <a:lnTo>
                  <a:pt x="f594" y="f595"/>
                </a:lnTo>
                <a:lnTo>
                  <a:pt x="f596" y="f597"/>
                </a:lnTo>
                <a:cubicBezTo>
                  <a:pt x="f598" y="f599"/>
                  <a:pt x="f600" y="f601"/>
                  <a:pt x="f602" y="f603"/>
                </a:cubicBezTo>
                <a:cubicBezTo>
                  <a:pt x="f604" y="f605"/>
                  <a:pt x="f606" y="f607"/>
                  <a:pt x="f608" y="f609"/>
                </a:cubicBezTo>
                <a:lnTo>
                  <a:pt x="f610" y="f611"/>
                </a:lnTo>
                <a:lnTo>
                  <a:pt x="f612" y="f613"/>
                </a:lnTo>
                <a:cubicBezTo>
                  <a:pt x="f614" y="f615"/>
                  <a:pt x="f616" y="f617"/>
                  <a:pt x="f618" y="f619"/>
                </a:cubicBezTo>
                <a:cubicBezTo>
                  <a:pt x="f620" y="f621"/>
                  <a:pt x="f622" y="f623"/>
                  <a:pt x="f624" y="f625"/>
                </a:cubicBezTo>
                <a:lnTo>
                  <a:pt x="f626" y="f627"/>
                </a:lnTo>
                <a:cubicBezTo>
                  <a:pt x="f628" y="f629"/>
                  <a:pt x="f630" y="f631"/>
                  <a:pt x="f632" y="f633"/>
                </a:cubicBezTo>
                <a:cubicBezTo>
                  <a:pt x="f634" y="f635"/>
                  <a:pt x="f636" y="f637"/>
                  <a:pt x="f638" y="f639"/>
                </a:cubicBezTo>
                <a:cubicBezTo>
                  <a:pt x="f640" y="f641"/>
                  <a:pt x="f642" y="f643"/>
                  <a:pt x="f644" y="f645"/>
                </a:cubicBezTo>
                <a:cubicBezTo>
                  <a:pt x="f646" y="f647"/>
                  <a:pt x="f648" y="f649"/>
                  <a:pt x="f650" y="f651"/>
                </a:cubicBezTo>
                <a:cubicBezTo>
                  <a:pt x="f652" y="f653"/>
                  <a:pt x="f654" y="f655"/>
                  <a:pt x="f656" y="f657"/>
                </a:cubicBezTo>
                <a:lnTo>
                  <a:pt x="f658" y="f659"/>
                </a:lnTo>
                <a:lnTo>
                  <a:pt x="f660" y="f661"/>
                </a:lnTo>
                <a:cubicBezTo>
                  <a:pt x="f662" y="f663"/>
                  <a:pt x="f664" y="f665"/>
                  <a:pt x="f666" y="f667"/>
                </a:cubicBezTo>
                <a:lnTo>
                  <a:pt x="f668" y="f669"/>
                </a:lnTo>
                <a:cubicBezTo>
                  <a:pt x="f670" y="f671"/>
                  <a:pt x="f672" y="f673"/>
                  <a:pt x="f674" y="f675"/>
                </a:cubicBezTo>
                <a:cubicBezTo>
                  <a:pt x="f676" y="f677"/>
                  <a:pt x="f678" y="f679"/>
                  <a:pt x="f680" y="f681"/>
                </a:cubicBezTo>
                <a:cubicBezTo>
                  <a:pt x="f682" y="f683"/>
                  <a:pt x="f684" y="f685"/>
                  <a:pt x="f686" y="f687"/>
                </a:cubicBezTo>
                <a:cubicBezTo>
                  <a:pt x="f688" y="f689"/>
                  <a:pt x="f690" y="f691"/>
                  <a:pt x="f692" y="f693"/>
                </a:cubicBezTo>
                <a:lnTo>
                  <a:pt x="f694" y="f695"/>
                </a:lnTo>
                <a:lnTo>
                  <a:pt x="f696" y="f697"/>
                </a:lnTo>
                <a:lnTo>
                  <a:pt x="f698" y="f699"/>
                </a:lnTo>
                <a:lnTo>
                  <a:pt x="f700" y="f701"/>
                </a:lnTo>
                <a:lnTo>
                  <a:pt x="f702" y="f703"/>
                </a:lnTo>
                <a:lnTo>
                  <a:pt x="f704" y="f705"/>
                </a:lnTo>
                <a:cubicBezTo>
                  <a:pt x="f706" y="f707"/>
                  <a:pt x="f708" y="f709"/>
                  <a:pt x="f710" y="f711"/>
                </a:cubicBezTo>
                <a:cubicBezTo>
                  <a:pt x="f712" y="f713"/>
                  <a:pt x="f714" y="f715"/>
                  <a:pt x="f716" y="f717"/>
                </a:cubicBezTo>
                <a:cubicBezTo>
                  <a:pt x="f718" y="f719"/>
                  <a:pt x="f720" y="f721"/>
                  <a:pt x="f722" y="f723"/>
                </a:cubicBezTo>
                <a:lnTo>
                  <a:pt x="f724" y="f725"/>
                </a:lnTo>
                <a:cubicBezTo>
                  <a:pt x="f726" y="f727"/>
                  <a:pt x="f728" y="f729"/>
                  <a:pt x="f730" y="f731"/>
                </a:cubicBezTo>
                <a:cubicBezTo>
                  <a:pt x="f732" y="f733"/>
                  <a:pt x="f734" y="f735"/>
                  <a:pt x="f736" y="f737"/>
                </a:cubicBezTo>
                <a:cubicBezTo>
                  <a:pt x="f738" y="f739"/>
                  <a:pt x="f740" y="f741"/>
                  <a:pt x="f742" y="f743"/>
                </a:cubicBezTo>
                <a:lnTo>
                  <a:pt x="f744" y="f745"/>
                </a:lnTo>
                <a:lnTo>
                  <a:pt x="f746" y="f747"/>
                </a:lnTo>
                <a:lnTo>
                  <a:pt x="f748" y="f749"/>
                </a:lnTo>
                <a:lnTo>
                  <a:pt x="f750" y="f751"/>
                </a:lnTo>
                <a:cubicBezTo>
                  <a:pt x="f752" y="f753"/>
                  <a:pt x="f754" y="f755"/>
                  <a:pt x="f756" y="f757"/>
                </a:cubicBezTo>
                <a:cubicBezTo>
                  <a:pt x="f758" y="f759"/>
                  <a:pt x="f760" y="f761"/>
                  <a:pt x="f762" y="f763"/>
                </a:cubicBezTo>
                <a:cubicBezTo>
                  <a:pt x="f764" y="f765"/>
                  <a:pt x="f766" y="f767"/>
                  <a:pt x="f768" y="f769"/>
                </a:cubicBezTo>
                <a:cubicBezTo>
                  <a:pt x="f770" y="f771"/>
                  <a:pt x="f772" y="f773"/>
                  <a:pt x="f774" y="f775"/>
                </a:cubicBezTo>
                <a:cubicBezTo>
                  <a:pt x="f776" y="f777"/>
                  <a:pt x="f778" y="f779"/>
                  <a:pt x="f780" y="f781"/>
                </a:cubicBezTo>
                <a:cubicBezTo>
                  <a:pt x="f782" y="f783"/>
                  <a:pt x="f784" y="f785"/>
                  <a:pt x="f786" y="f787"/>
                </a:cubicBezTo>
                <a:cubicBezTo>
                  <a:pt x="f788" y="f789"/>
                  <a:pt x="f790" y="f791"/>
                  <a:pt x="f792" y="f793"/>
                </a:cubicBezTo>
                <a:cubicBezTo>
                  <a:pt x="f794" y="f795"/>
                  <a:pt x="f796" y="f797"/>
                  <a:pt x="f798" y="f799"/>
                </a:cubicBezTo>
                <a:cubicBezTo>
                  <a:pt x="f800" y="f801"/>
                  <a:pt x="f802" y="f803"/>
                  <a:pt x="f804" y="f7"/>
                </a:cubicBezTo>
                <a:cubicBezTo>
                  <a:pt x="f805" y="f806"/>
                  <a:pt x="f807" y="f808"/>
                  <a:pt x="f809" y="f810"/>
                </a:cubicBezTo>
                <a:cubicBezTo>
                  <a:pt x="f811" y="f812"/>
                  <a:pt x="f813" y="f814"/>
                  <a:pt x="f815" y="f816"/>
                </a:cubicBezTo>
                <a:cubicBezTo>
                  <a:pt x="f817" y="f818"/>
                  <a:pt x="f819" y="f820"/>
                  <a:pt x="f821" y="f822"/>
                </a:cubicBezTo>
                <a:cubicBezTo>
                  <a:pt x="f823" y="f824"/>
                  <a:pt x="f825" y="f826"/>
                  <a:pt x="f827" y="f828"/>
                </a:cubicBezTo>
                <a:cubicBezTo>
                  <a:pt x="f829" y="f830"/>
                  <a:pt x="f831" y="f832"/>
                  <a:pt x="f833" y="f834"/>
                </a:cubicBezTo>
                <a:cubicBezTo>
                  <a:pt x="f835" y="f836"/>
                  <a:pt x="f837" y="f838"/>
                  <a:pt x="f839" y="f840"/>
                </a:cubicBezTo>
                <a:cubicBezTo>
                  <a:pt x="f841" y="f842"/>
                  <a:pt x="f843" y="f844"/>
                  <a:pt x="f845" y="f846"/>
                </a:cubicBezTo>
                <a:cubicBezTo>
                  <a:pt x="f847" y="f848"/>
                  <a:pt x="f849" y="f850"/>
                  <a:pt x="f851" y="f852"/>
                </a:cubicBezTo>
                <a:cubicBezTo>
                  <a:pt x="f853" y="f854"/>
                  <a:pt x="f855" y="f856"/>
                  <a:pt x="f857" y="f858"/>
                </a:cubicBezTo>
                <a:lnTo>
                  <a:pt x="f5" y="f85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E154-27D4-117D-2835-4C5373166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IE" sz="3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Variations to County Development Plan 2022-2028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45BACC-8281-888E-5564-62670F541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576052"/>
            <a:ext cx="4243589" cy="361751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IE" sz="1900" dirty="0"/>
          </a:p>
          <a:p>
            <a:r>
              <a:rPr lang="en-IE" sz="2300" dirty="0">
                <a:solidFill>
                  <a:schemeClr val="accent5">
                    <a:lumMod val="50000"/>
                  </a:schemeClr>
                </a:solidFill>
              </a:rPr>
              <a:t>Revised Housing Growth Requirements (HGR) arising out of revised NPF, increasing to 16,200 units delivered by 2034.</a:t>
            </a:r>
          </a:p>
          <a:p>
            <a:r>
              <a:rPr lang="en-IE" sz="2300" dirty="0">
                <a:solidFill>
                  <a:schemeClr val="accent5">
                    <a:lumMod val="50000"/>
                  </a:schemeClr>
                </a:solidFill>
              </a:rPr>
              <a:t>Enniscorthy and New Ross Variation approved July 2026 - 309ha residential and 197ha industrial. </a:t>
            </a:r>
          </a:p>
          <a:p>
            <a:r>
              <a:rPr lang="en-IE" sz="2300" dirty="0">
                <a:solidFill>
                  <a:schemeClr val="accent5">
                    <a:lumMod val="50000"/>
                  </a:schemeClr>
                </a:solidFill>
              </a:rPr>
              <a:t>Bunclody, Rosslare Harbour - 80ha; December 2026</a:t>
            </a:r>
          </a:p>
          <a:p>
            <a:r>
              <a:rPr lang="en-IE" sz="2300" dirty="0">
                <a:solidFill>
                  <a:schemeClr val="accent5">
                    <a:lumMod val="50000"/>
                  </a:schemeClr>
                </a:solidFill>
              </a:rPr>
              <a:t>Wexford – public consultation on draft Variation to commence 21</a:t>
            </a:r>
            <a:r>
              <a:rPr lang="en-IE" sz="2300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IE" sz="2300" dirty="0">
                <a:solidFill>
                  <a:schemeClr val="accent5">
                    <a:lumMod val="50000"/>
                  </a:schemeClr>
                </a:solidFill>
              </a:rPr>
              <a:t> of October 2026.</a:t>
            </a:r>
          </a:p>
          <a:p>
            <a:r>
              <a:rPr lang="en-IE" sz="2300" dirty="0">
                <a:solidFill>
                  <a:schemeClr val="accent5">
                    <a:lumMod val="50000"/>
                  </a:schemeClr>
                </a:solidFill>
              </a:rPr>
              <a:t>Gorey - 2027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D54639-3662-5B0A-B33A-1173BD05FA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86" r="1" b="2202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97170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85" name="Rectangle 6184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6" name="Rectangle 6185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Title 1">
            <a:extLst>
              <a:ext uri="{FF2B5EF4-FFF2-40B4-BE49-F238E27FC236}">
                <a16:creationId xmlns:a16="http://schemas.microsoft.com/office/drawing/2014/main" id="{DFFC0C5F-AEE1-28F7-4F13-4C2CC264DC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7033" y="670559"/>
            <a:ext cx="4683321" cy="2148841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IE" altLang="en-US" b="1" dirty="0">
                <a:solidFill>
                  <a:schemeClr val="accent5">
                    <a:lumMod val="50000"/>
                  </a:schemeClr>
                </a:solidFill>
              </a:rPr>
              <a:t>HIIF Programme Overview:</a:t>
            </a:r>
            <a:br>
              <a:rPr lang="en-IE" alt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IE" altLang="en-US" b="1" dirty="0">
                <a:solidFill>
                  <a:schemeClr val="accent5">
                    <a:lumMod val="50000"/>
                  </a:schemeClr>
                </a:solidFill>
              </a:rPr>
              <a:t>Call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D94E80-61FB-93B0-5F95-CF9251222A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</p:spPr>
      </p:pic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85E02B06-8732-2A3B-071F-D38AED6410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97004" y="1043709"/>
            <a:ext cx="4555782" cy="5071926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IE" altLang="en-US" sz="2000" dirty="0">
                <a:solidFill>
                  <a:schemeClr val="accent5">
                    <a:lumMod val="50000"/>
                  </a:schemeClr>
                </a:solidFill>
              </a:rPr>
              <a:t>€1 billion fund aimed at supporting direct investment in infrastructure needed to unlock housing delivery. </a:t>
            </a:r>
          </a:p>
          <a:p>
            <a:pPr eaLnBrk="1" hangingPunct="1"/>
            <a:r>
              <a:rPr lang="en-IE" altLang="en-US" sz="2000" dirty="0">
                <a:solidFill>
                  <a:schemeClr val="accent5">
                    <a:lumMod val="50000"/>
                  </a:schemeClr>
                </a:solidFill>
              </a:rPr>
              <a:t>Call 1 of HIIF aimed at “shovel ready” Local Authority and Land Development Agency led projects</a:t>
            </a:r>
          </a:p>
          <a:p>
            <a:pPr eaLnBrk="1" hangingPunct="1"/>
            <a:r>
              <a:rPr lang="en-IE" altLang="en-US" sz="2000" dirty="0">
                <a:solidFill>
                  <a:schemeClr val="accent5">
                    <a:lumMod val="50000"/>
                  </a:schemeClr>
                </a:solidFill>
              </a:rPr>
              <a:t>Wexford County Council secured the highest allocation, along with Meath, at €70m for five projects at </a:t>
            </a:r>
            <a:r>
              <a:rPr lang="en-IE" altLang="en-US" sz="2000" dirty="0" err="1">
                <a:solidFill>
                  <a:schemeClr val="accent5">
                    <a:lumMod val="50000"/>
                  </a:schemeClr>
                </a:solidFill>
              </a:rPr>
              <a:t>Ballynagee</a:t>
            </a:r>
            <a:r>
              <a:rPr lang="en-IE" altLang="en-US" sz="20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IE" altLang="en-US" sz="2000" dirty="0" err="1">
                <a:solidFill>
                  <a:schemeClr val="accent5">
                    <a:lumMod val="50000"/>
                  </a:schemeClr>
                </a:solidFill>
              </a:rPr>
              <a:t>Ballytegan</a:t>
            </a:r>
            <a:r>
              <a:rPr lang="en-IE" altLang="en-US" sz="2000" dirty="0">
                <a:solidFill>
                  <a:schemeClr val="accent5">
                    <a:lumMod val="50000"/>
                  </a:schemeClr>
                </a:solidFill>
              </a:rPr>
              <a:t>, St. Waleran’s, Turret Rocks and </a:t>
            </a:r>
            <a:r>
              <a:rPr lang="en-IE" altLang="en-US" sz="2000" dirty="0" err="1">
                <a:solidFill>
                  <a:schemeClr val="accent5">
                    <a:lumMod val="50000"/>
                  </a:schemeClr>
                </a:solidFill>
              </a:rPr>
              <a:t>Milehouse</a:t>
            </a:r>
            <a:r>
              <a:rPr lang="en-IE" altLang="en-US" sz="2000" dirty="0">
                <a:solidFill>
                  <a:schemeClr val="accent5">
                    <a:lumMod val="50000"/>
                  </a:schemeClr>
                </a:solidFill>
              </a:rPr>
              <a:t> to Moyne. </a:t>
            </a:r>
          </a:p>
          <a:p>
            <a:r>
              <a:rPr lang="en-IE" sz="2000" dirty="0">
                <a:solidFill>
                  <a:schemeClr val="accent5">
                    <a:lumMod val="50000"/>
                  </a:schemeClr>
                </a:solidFill>
              </a:rPr>
              <a:t>Circa. 11,000 units potentially activated on directly benefitting lands and indirectly on multiplier effect lands. </a:t>
            </a:r>
          </a:p>
          <a:p>
            <a:pPr eaLnBrk="1" hangingPunct="1"/>
            <a:endParaRPr lang="en-IE" alt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A8326-8C3F-4CFA-7BD6-823B90AE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27A3CE-AC36-84B8-3193-2274DBD898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433" name="Rectangle 14432">
            <a:extLst>
              <a:ext uri="{FF2B5EF4-FFF2-40B4-BE49-F238E27FC236}">
                <a16:creationId xmlns:a16="http://schemas.microsoft.com/office/drawing/2014/main" id="{11621696-DB35-5102-0792-65F705D1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34" name="Freeform: Shape 14433">
            <a:extLst>
              <a:ext uri="{FF2B5EF4-FFF2-40B4-BE49-F238E27FC236}">
                <a16:creationId xmlns:a16="http://schemas.microsoft.com/office/drawing/2014/main" id="{49C8FC86-0C96-4C20-934D-4ECD80894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852070 w 12192000"/>
              <a:gd name="connsiteY1" fmla="*/ 0 h 6858000"/>
              <a:gd name="connsiteX2" fmla="*/ 3878367 w 12192000"/>
              <a:gd name="connsiteY2" fmla="*/ 23504 h 6858000"/>
              <a:gd name="connsiteX3" fmla="*/ 3885324 w 12192000"/>
              <a:gd name="connsiteY3" fmla="*/ 84795 h 6858000"/>
              <a:gd name="connsiteX4" fmla="*/ 3820400 w 12192000"/>
              <a:gd name="connsiteY4" fmla="*/ 131127 h 6858000"/>
              <a:gd name="connsiteX5" fmla="*/ 3631811 w 12192000"/>
              <a:gd name="connsiteY5" fmla="*/ 219929 h 6858000"/>
              <a:gd name="connsiteX6" fmla="*/ 4327428 w 12192000"/>
              <a:gd name="connsiteY6" fmla="*/ 351201 h 6858000"/>
              <a:gd name="connsiteX7" fmla="*/ 4080099 w 12192000"/>
              <a:gd name="connsiteY7" fmla="*/ 432279 h 6858000"/>
              <a:gd name="connsiteX8" fmla="*/ 3823492 w 12192000"/>
              <a:gd name="connsiteY8" fmla="*/ 490194 h 6858000"/>
              <a:gd name="connsiteX9" fmla="*/ 3545246 w 12192000"/>
              <a:gd name="connsiteY9" fmla="*/ 532664 h 6858000"/>
              <a:gd name="connsiteX10" fmla="*/ 3291732 w 12192000"/>
              <a:gd name="connsiteY10" fmla="*/ 617605 h 6858000"/>
              <a:gd name="connsiteX11" fmla="*/ 3953340 w 12192000"/>
              <a:gd name="connsiteY11" fmla="*/ 652353 h 6858000"/>
              <a:gd name="connsiteX12" fmla="*/ 3610170 w 12192000"/>
              <a:gd name="connsiteY12" fmla="*/ 729572 h 6858000"/>
              <a:gd name="connsiteX13" fmla="*/ 3328832 w 12192000"/>
              <a:gd name="connsiteY13" fmla="*/ 829957 h 6858000"/>
              <a:gd name="connsiteX14" fmla="*/ 3130966 w 12192000"/>
              <a:gd name="connsiteY14" fmla="*/ 876288 h 6858000"/>
              <a:gd name="connsiteX15" fmla="*/ 2920736 w 12192000"/>
              <a:gd name="connsiteY15" fmla="*/ 887872 h 6858000"/>
              <a:gd name="connsiteX16" fmla="*/ 2871269 w 12192000"/>
              <a:gd name="connsiteY16" fmla="*/ 961228 h 6858000"/>
              <a:gd name="connsiteX17" fmla="*/ 2936195 w 12192000"/>
              <a:gd name="connsiteY17" fmla="*/ 1038448 h 6858000"/>
              <a:gd name="connsiteX18" fmla="*/ 3035126 w 12192000"/>
              <a:gd name="connsiteY18" fmla="*/ 1046168 h 6858000"/>
              <a:gd name="connsiteX19" fmla="*/ 3625627 w 12192000"/>
              <a:gd name="connsiteY19" fmla="*/ 1065474 h 6858000"/>
              <a:gd name="connsiteX20" fmla="*/ 1733551 w 12192000"/>
              <a:gd name="connsiteY20" fmla="*/ 1235355 h 6858000"/>
              <a:gd name="connsiteX21" fmla="*/ 1990156 w 12192000"/>
              <a:gd name="connsiteY21" fmla="*/ 1339602 h 6858000"/>
              <a:gd name="connsiteX22" fmla="*/ 2076722 w 12192000"/>
              <a:gd name="connsiteY22" fmla="*/ 1625311 h 6858000"/>
              <a:gd name="connsiteX23" fmla="*/ 2392067 w 12192000"/>
              <a:gd name="connsiteY23" fmla="*/ 1787470 h 6858000"/>
              <a:gd name="connsiteX24" fmla="*/ 2596115 w 12192000"/>
              <a:gd name="connsiteY24" fmla="*/ 1845385 h 6858000"/>
              <a:gd name="connsiteX25" fmla="*/ 3062950 w 12192000"/>
              <a:gd name="connsiteY25" fmla="*/ 1930326 h 6858000"/>
              <a:gd name="connsiteX26" fmla="*/ 3130966 w 12192000"/>
              <a:gd name="connsiteY26" fmla="*/ 2069319 h 6858000"/>
              <a:gd name="connsiteX27" fmla="*/ 3189708 w 12192000"/>
              <a:gd name="connsiteY27" fmla="*/ 2223754 h 6858000"/>
              <a:gd name="connsiteX28" fmla="*/ 3313373 w 12192000"/>
              <a:gd name="connsiteY28" fmla="*/ 2324141 h 6858000"/>
              <a:gd name="connsiteX29" fmla="*/ 2351877 w 12192000"/>
              <a:gd name="connsiteY29" fmla="*/ 2308697 h 6858000"/>
              <a:gd name="connsiteX30" fmla="*/ 3437038 w 12192000"/>
              <a:gd name="connsiteY30" fmla="*/ 2633017 h 6858000"/>
              <a:gd name="connsiteX31" fmla="*/ 3341198 w 12192000"/>
              <a:gd name="connsiteY31" fmla="*/ 2760427 h 6858000"/>
              <a:gd name="connsiteX32" fmla="*/ 3934791 w 12192000"/>
              <a:gd name="connsiteY32" fmla="*/ 2934169 h 6858000"/>
              <a:gd name="connsiteX33" fmla="*/ 3616352 w 12192000"/>
              <a:gd name="connsiteY33" fmla="*/ 2953473 h 6858000"/>
              <a:gd name="connsiteX34" fmla="*/ 5468240 w 12192000"/>
              <a:gd name="connsiteY34" fmla="*/ 3679329 h 6858000"/>
              <a:gd name="connsiteX35" fmla="*/ 8111582 w 12192000"/>
              <a:gd name="connsiteY35" fmla="*/ 4204418 h 6858000"/>
              <a:gd name="connsiteX36" fmla="*/ 9144186 w 12192000"/>
              <a:gd name="connsiteY36" fmla="*/ 4304802 h 6858000"/>
              <a:gd name="connsiteX37" fmla="*/ 10319004 w 12192000"/>
              <a:gd name="connsiteY37" fmla="*/ 4273915 h 6858000"/>
              <a:gd name="connsiteX38" fmla="*/ 12053408 w 12192000"/>
              <a:gd name="connsiteY38" fmla="*/ 3907125 h 6858000"/>
              <a:gd name="connsiteX39" fmla="*/ 12192000 w 12192000"/>
              <a:gd name="connsiteY39" fmla="*/ 3841157 h 6858000"/>
              <a:gd name="connsiteX40" fmla="*/ 12192000 w 12192000"/>
              <a:gd name="connsiteY40" fmla="*/ 6858000 h 6858000"/>
              <a:gd name="connsiteX41" fmla="*/ 0 w 12192000"/>
              <a:gd name="connsiteY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852070" y="0"/>
                </a:lnTo>
                <a:lnTo>
                  <a:pt x="3878367" y="23504"/>
                </a:lnTo>
                <a:cubicBezTo>
                  <a:pt x="3887642" y="39430"/>
                  <a:pt x="3891507" y="59700"/>
                  <a:pt x="3885324" y="84795"/>
                </a:cubicBezTo>
                <a:cubicBezTo>
                  <a:pt x="3876049" y="123406"/>
                  <a:pt x="3845133" y="123406"/>
                  <a:pt x="3820400" y="131127"/>
                </a:cubicBezTo>
                <a:cubicBezTo>
                  <a:pt x="3764751" y="154292"/>
                  <a:pt x="3696735" y="138849"/>
                  <a:pt x="3631811" y="219929"/>
                </a:cubicBezTo>
                <a:cubicBezTo>
                  <a:pt x="3879141" y="262399"/>
                  <a:pt x="4117198" y="181318"/>
                  <a:pt x="4327428" y="351201"/>
                </a:cubicBezTo>
                <a:cubicBezTo>
                  <a:pt x="4250138" y="436142"/>
                  <a:pt x="4163572" y="416836"/>
                  <a:pt x="4080099" y="432279"/>
                </a:cubicBezTo>
                <a:cubicBezTo>
                  <a:pt x="3993533" y="447725"/>
                  <a:pt x="3910058" y="474751"/>
                  <a:pt x="3823492" y="490194"/>
                </a:cubicBezTo>
                <a:cubicBezTo>
                  <a:pt x="3730743" y="509498"/>
                  <a:pt x="3637993" y="513360"/>
                  <a:pt x="3545246" y="532664"/>
                </a:cubicBezTo>
                <a:cubicBezTo>
                  <a:pt x="3467954" y="548109"/>
                  <a:pt x="3384480" y="521081"/>
                  <a:pt x="3291732" y="617605"/>
                </a:cubicBezTo>
                <a:cubicBezTo>
                  <a:pt x="3520513" y="687103"/>
                  <a:pt x="3727651" y="582857"/>
                  <a:pt x="3953340" y="652353"/>
                </a:cubicBezTo>
                <a:cubicBezTo>
                  <a:pt x="3820400" y="714129"/>
                  <a:pt x="3712194" y="694824"/>
                  <a:pt x="3610170" y="729572"/>
                </a:cubicBezTo>
                <a:cubicBezTo>
                  <a:pt x="3517420" y="764322"/>
                  <a:pt x="3406122" y="725712"/>
                  <a:pt x="3328832" y="829957"/>
                </a:cubicBezTo>
                <a:cubicBezTo>
                  <a:pt x="3270090" y="911035"/>
                  <a:pt x="3208258" y="922618"/>
                  <a:pt x="3130966" y="876288"/>
                </a:cubicBezTo>
                <a:cubicBezTo>
                  <a:pt x="3062950" y="833818"/>
                  <a:pt x="2988752" y="845400"/>
                  <a:pt x="2920736" y="887872"/>
                </a:cubicBezTo>
                <a:cubicBezTo>
                  <a:pt x="2896004" y="903315"/>
                  <a:pt x="2871269" y="922618"/>
                  <a:pt x="2871269" y="961228"/>
                </a:cubicBezTo>
                <a:cubicBezTo>
                  <a:pt x="2871269" y="1015283"/>
                  <a:pt x="2902186" y="1030726"/>
                  <a:pt x="2936195" y="1038448"/>
                </a:cubicBezTo>
                <a:cubicBezTo>
                  <a:pt x="2967111" y="1046168"/>
                  <a:pt x="3004210" y="1053891"/>
                  <a:pt x="3035126" y="1046168"/>
                </a:cubicBezTo>
                <a:cubicBezTo>
                  <a:pt x="3232990" y="1003700"/>
                  <a:pt x="3427764" y="1073194"/>
                  <a:pt x="3625627" y="1065474"/>
                </a:cubicBezTo>
                <a:cubicBezTo>
                  <a:pt x="3004210" y="1231494"/>
                  <a:pt x="2376610" y="1177441"/>
                  <a:pt x="1733551" y="1235355"/>
                </a:cubicBezTo>
                <a:cubicBezTo>
                  <a:pt x="1817025" y="1351183"/>
                  <a:pt x="1925232" y="1254661"/>
                  <a:pt x="1990156" y="1339602"/>
                </a:cubicBezTo>
                <a:cubicBezTo>
                  <a:pt x="1928323" y="1517205"/>
                  <a:pt x="1953057" y="1613728"/>
                  <a:pt x="2076722" y="1625311"/>
                </a:cubicBezTo>
                <a:cubicBezTo>
                  <a:pt x="2197295" y="1636894"/>
                  <a:pt x="2327143" y="1575118"/>
                  <a:pt x="2392067" y="1787470"/>
                </a:cubicBezTo>
                <a:cubicBezTo>
                  <a:pt x="2410617" y="1853106"/>
                  <a:pt x="2525008" y="1833802"/>
                  <a:pt x="2596115" y="1845385"/>
                </a:cubicBezTo>
                <a:cubicBezTo>
                  <a:pt x="2750696" y="1872411"/>
                  <a:pt x="2914554" y="1845385"/>
                  <a:pt x="3062950" y="1930326"/>
                </a:cubicBezTo>
                <a:cubicBezTo>
                  <a:pt x="3121692" y="1961213"/>
                  <a:pt x="3161883" y="1984378"/>
                  <a:pt x="3130966" y="2069319"/>
                </a:cubicBezTo>
                <a:cubicBezTo>
                  <a:pt x="3100050" y="2158121"/>
                  <a:pt x="3140242" y="2189008"/>
                  <a:pt x="3189708" y="2223754"/>
                </a:cubicBezTo>
                <a:cubicBezTo>
                  <a:pt x="3226808" y="2250784"/>
                  <a:pt x="3282457" y="2243060"/>
                  <a:pt x="3313373" y="2324141"/>
                </a:cubicBezTo>
                <a:cubicBezTo>
                  <a:pt x="2988752" y="2312558"/>
                  <a:pt x="2673405" y="2246923"/>
                  <a:pt x="2351877" y="2308697"/>
                </a:cubicBezTo>
                <a:cubicBezTo>
                  <a:pt x="2704323" y="2463134"/>
                  <a:pt x="3090776" y="2455412"/>
                  <a:pt x="3437038" y="2633017"/>
                </a:cubicBezTo>
                <a:cubicBezTo>
                  <a:pt x="3424671" y="2694791"/>
                  <a:pt x="3344289" y="2667764"/>
                  <a:pt x="3341198" y="2760427"/>
                </a:cubicBezTo>
                <a:cubicBezTo>
                  <a:pt x="3523603" y="2856951"/>
                  <a:pt x="3743110" y="2791314"/>
                  <a:pt x="3934791" y="2934169"/>
                </a:cubicBezTo>
                <a:cubicBezTo>
                  <a:pt x="3823492" y="2999805"/>
                  <a:pt x="3721469" y="2891699"/>
                  <a:pt x="3616352" y="2953473"/>
                </a:cubicBezTo>
                <a:cubicBezTo>
                  <a:pt x="3650361" y="3046136"/>
                  <a:pt x="5189993" y="3617555"/>
                  <a:pt x="5468240" y="3679329"/>
                </a:cubicBezTo>
                <a:cubicBezTo>
                  <a:pt x="6034007" y="3806740"/>
                  <a:pt x="7663296" y="4131059"/>
                  <a:pt x="8111582" y="4204418"/>
                </a:cubicBezTo>
                <a:cubicBezTo>
                  <a:pt x="8457844" y="4258470"/>
                  <a:pt x="8801016" y="4300942"/>
                  <a:pt x="9144186" y="4304802"/>
                </a:cubicBezTo>
                <a:cubicBezTo>
                  <a:pt x="9536822" y="4308663"/>
                  <a:pt x="9926368" y="4289359"/>
                  <a:pt x="10319004" y="4273915"/>
                </a:cubicBezTo>
                <a:cubicBezTo>
                  <a:pt x="10906415" y="4250750"/>
                  <a:pt x="11484549" y="4158087"/>
                  <a:pt x="12053408" y="3907125"/>
                </a:cubicBezTo>
                <a:lnTo>
                  <a:pt x="12192000" y="38411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3B2065BF-F1B9-E11E-A0EF-48EC4C2A9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067827" y="5801224"/>
            <a:ext cx="2124173" cy="105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895F4C-3603-5FA9-C029-208FE427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" y="0"/>
            <a:ext cx="11173772" cy="3429000"/>
          </a:xfrm>
        </p:spPr>
        <p:txBody>
          <a:bodyPr/>
          <a:lstStyle/>
          <a:p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3600" b="1">
                <a:solidFill>
                  <a:schemeClr val="accent5">
                    <a:lumMod val="50000"/>
                  </a:schemeClr>
                </a:solidFill>
              </a:rPr>
              <a:t>2. Planning &amp; Development Regulations, 2001 </a:t>
            </a:r>
            <a:br>
              <a:rPr lang="en-GB" sz="3600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3600" b="1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(Latest Exemptions – Single Dwellings)</a:t>
            </a:r>
            <a:br>
              <a:rPr lang="en-GB" sz="36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endParaRPr lang="en-GB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222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BC3110-B276-F1C9-F09E-FEAC695B1C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306822-2535-C637-14AB-11994B5ECB0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FD7756-F5DD-4521-D5C0-6EDCC914315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7" name="Freeform: Shape 46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7E4BA9-B45C-10F9-91B1-0BAB01943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Overview</a:t>
            </a:r>
            <a:r>
              <a:rPr lang="en-GB" sz="3400"/>
              <a:t>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5729235-A632-9291-BB2B-1A2585F4B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961" y="2303568"/>
            <a:ext cx="4922338" cy="3666744"/>
          </a:xfrm>
        </p:spPr>
        <p:txBody>
          <a:bodyPr>
            <a:normAutofit/>
          </a:bodyPr>
          <a:lstStyle/>
          <a:p>
            <a:r>
              <a:rPr lang="en-US" sz="2000" b="1">
                <a:solidFill>
                  <a:schemeClr val="accent5">
                    <a:lumMod val="50000"/>
                  </a:schemeClr>
                </a:solidFill>
              </a:rPr>
              <a:t>What has Changed?</a:t>
            </a:r>
          </a:p>
          <a:p>
            <a:pPr lvl="1"/>
            <a:r>
              <a:rPr lang="en-US" sz="1600" b="1"/>
              <a:t>27 July 2026 </a:t>
            </a:r>
            <a:r>
              <a:rPr lang="en-US" sz="1600"/>
              <a:t>- 7 new sets of regulations (New Statutory Instruments) </a:t>
            </a:r>
          </a:p>
          <a:p>
            <a:r>
              <a:rPr lang="en-US" sz="2000" b="1">
                <a:solidFill>
                  <a:schemeClr val="accent5">
                    <a:lumMod val="50000"/>
                  </a:schemeClr>
                </a:solidFill>
              </a:rPr>
              <a:t>Objective</a:t>
            </a:r>
          </a:p>
          <a:p>
            <a:pPr lvl="1"/>
            <a:r>
              <a:rPr lang="en-US" sz="1600"/>
              <a:t>To </a:t>
            </a:r>
            <a:r>
              <a:rPr lang="en-US" sz="1600" b="1"/>
              <a:t>reduce the administrative burden </a:t>
            </a:r>
            <a:r>
              <a:rPr lang="en-US" sz="1600"/>
              <a:t>on homeowners. </a:t>
            </a:r>
          </a:p>
          <a:p>
            <a:pPr lvl="1"/>
            <a:r>
              <a:rPr lang="en-US" sz="1600"/>
              <a:t>To </a:t>
            </a:r>
            <a:r>
              <a:rPr lang="en-US" sz="1600" b="1"/>
              <a:t>free up planning resources</a:t>
            </a:r>
            <a:r>
              <a:rPr lang="en-US" sz="1600"/>
              <a:t>.</a:t>
            </a:r>
          </a:p>
          <a:p>
            <a:pPr lvl="1"/>
            <a:r>
              <a:rPr lang="en-US" sz="1600"/>
              <a:t>To </a:t>
            </a:r>
            <a:r>
              <a:rPr lang="en-US" sz="1600" b="1"/>
              <a:t>make better use of existing homes.</a:t>
            </a:r>
          </a:p>
          <a:p>
            <a:endParaRPr lang="en-US" sz="2000"/>
          </a:p>
        </p:txBody>
      </p:sp>
      <p:pic>
        <p:nvPicPr>
          <p:cNvPr id="15" name="Picture 12" descr="Home | Wexford County Council Online Consultation Portal">
            <a:extLst>
              <a:ext uri="{FF2B5EF4-FFF2-40B4-BE49-F238E27FC236}">
                <a16:creationId xmlns:a16="http://schemas.microsoft.com/office/drawing/2014/main" id="{D31407C6-3C91-61D8-0D2B-39CF70AD6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965346" y="5970312"/>
            <a:ext cx="2226653" cy="88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841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9064BCF-9044-37D9-9DE7-D2DB2E1F2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en-US" sz="22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11F3B1-5D67-97A1-DF76-A87438BCCD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 bwMode="auto">
          <a:xfrm>
            <a:off x="5719086" y="177551"/>
            <a:ext cx="6374341" cy="635508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EF2C1AA-4561-E8A3-B5F3-B34240D66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445908"/>
              </p:ext>
            </p:extLst>
          </p:nvPr>
        </p:nvGraphicFramePr>
        <p:xfrm>
          <a:off x="212693" y="664959"/>
          <a:ext cx="5410868" cy="5730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344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3989524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48668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610169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Instrument: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S.I. No. 338 of 2026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48668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871670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Extensions (extension to the rear/ conversion of any attached structure e.g. garage to the side/rear).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610169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r>
                        <a:rPr lang="en-US" sz="1600"/>
                        <a:t>: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/>
                        <a:t>Exemption </a:t>
                      </a:r>
                      <a:r>
                        <a:rPr lang="en-GB" sz="1600" b="1"/>
                        <a:t>increased from 40m² to 45m²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  <a:tr h="2941592">
                <a:tc>
                  <a:txBody>
                    <a:bodyPr/>
                    <a:lstStyle/>
                    <a:p>
                      <a:r>
                        <a:rPr lang="en-GB" sz="1600" b="1"/>
                        <a:t>Main Caveats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Floor area requirements </a:t>
                      </a:r>
                      <a:r>
                        <a:rPr lang="en-GB" sz="1600" b="0"/>
                        <a:t>still differ depending on a number of design factors.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1</a:t>
                      </a:r>
                      <a:r>
                        <a:rPr lang="en-GB" sz="1600" b="1" baseline="30000"/>
                        <a:t>st</a:t>
                      </a:r>
                      <a:r>
                        <a:rPr lang="en-GB" sz="1600" b="1"/>
                        <a:t> floor extension </a:t>
                      </a:r>
                      <a:r>
                        <a:rPr lang="en-GB" sz="1600" b="0"/>
                        <a:t>– </a:t>
                      </a:r>
                      <a:r>
                        <a:rPr lang="en-GB" sz="1600" b="1"/>
                        <a:t>min. of 2m setback </a:t>
                      </a:r>
                      <a:r>
                        <a:rPr lang="en-GB" sz="1600" b="0"/>
                        <a:t>from</a:t>
                      </a:r>
                      <a:r>
                        <a:rPr lang="en-GB" sz="1600" b="1"/>
                        <a:t> </a:t>
                      </a:r>
                      <a:r>
                        <a:rPr lang="en-GB" sz="1600" b="0"/>
                        <a:t>any party boundary.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Ground floor window – min of 1m </a:t>
                      </a:r>
                      <a:r>
                        <a:rPr lang="en-GB" sz="1600" b="0"/>
                        <a:t>from boundary it faces.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0"/>
                        <a:t>Min of </a:t>
                      </a:r>
                      <a:r>
                        <a:rPr lang="en-GB" sz="1600" b="1"/>
                        <a:t>25sqm private open space </a:t>
                      </a:r>
                      <a:r>
                        <a:rPr lang="en-GB" sz="1600" b="0"/>
                        <a:t>must be retained.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56879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FC28812-2423-E4BB-8672-D9E57E54B7C7}"/>
              </a:ext>
            </a:extLst>
          </p:cNvPr>
          <p:cNvSpPr txBox="1"/>
          <p:nvPr/>
        </p:nvSpPr>
        <p:spPr>
          <a:xfrm>
            <a:off x="213505" y="47202"/>
            <a:ext cx="50967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Bigger House Extensions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370EF4-B0B8-A7D6-3384-BA89D0D280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3560" y="5893816"/>
            <a:ext cx="1889867" cy="88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18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38EA1-62BD-1B5C-21BA-6E17615A9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17A1D1-2017-5885-1C31-E3EBDE09C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03" y="1"/>
            <a:ext cx="5251316" cy="1068404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Bigger Auxiliary Structures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974C96-584B-166E-4A85-B19D19F91E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10528" y="0"/>
            <a:ext cx="5677517" cy="6732872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8" name="Picture 12" descr="Home | Wexford County Council Online Consultation Portal">
            <a:extLst>
              <a:ext uri="{FF2B5EF4-FFF2-40B4-BE49-F238E27FC236}">
                <a16:creationId xmlns:a16="http://schemas.microsoft.com/office/drawing/2014/main" id="{3609AA38-AB57-B1D7-3FE4-2CD926201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322352" y="5988832"/>
            <a:ext cx="1866600" cy="86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4E543DF-0C21-5958-4738-5A6B38AD59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676445"/>
              </p:ext>
            </p:extLst>
          </p:nvPr>
        </p:nvGraphicFramePr>
        <p:xfrm>
          <a:off x="438266" y="822960"/>
          <a:ext cx="5816230" cy="5165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826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288404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63868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628046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Instrument: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/>
                        <a:t>S.I. No. 338 of 2026 </a:t>
                      </a:r>
                    </a:p>
                    <a:p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63868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1102092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The construction, erection or placing within the curtilage of a house of any tent, awning, shade or other object, greenhouse, garage, store, shed or other similar structure.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598278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r>
                        <a:rPr lang="en-US" sz="1600"/>
                        <a:t>: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/>
                        <a:t>Increased from 25m² to 30m²</a:t>
                      </a:r>
                    </a:p>
                    <a:p>
                      <a:endParaRPr lang="en-GB" sz="16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  <a:tr h="2109719">
                <a:tc>
                  <a:txBody>
                    <a:bodyPr/>
                    <a:lstStyle/>
                    <a:p>
                      <a:r>
                        <a:rPr lang="en-GB" sz="1600" b="1"/>
                        <a:t>Main Caveats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Must retain </a:t>
                      </a:r>
                      <a:r>
                        <a:rPr lang="en-GB" sz="1600" b="1"/>
                        <a:t>25sqm private open space.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External </a:t>
                      </a:r>
                      <a:r>
                        <a:rPr lang="en-GB" sz="1600" b="1"/>
                        <a:t>materials must conform </a:t>
                      </a:r>
                      <a:r>
                        <a:rPr lang="en-GB" sz="1600"/>
                        <a:t>with the main dwelling.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Max height</a:t>
                      </a:r>
                      <a:r>
                        <a:rPr lang="en-GB" sz="1600"/>
                        <a:t>: pitched roof (4 metres)/ flat roof (3 metres).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Use must be </a:t>
                      </a:r>
                      <a:r>
                        <a:rPr lang="en-GB" sz="1600" b="1"/>
                        <a:t>incidental to main dwelling.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GB" sz="16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679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999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9BA51-2B81-CC85-78FC-BC507E716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72035D-A610-6352-92C5-DCF739AD6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03" y="0"/>
            <a:ext cx="5251316" cy="1329179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Dormers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9D14D-BC5A-0760-C6A5-797C20E88D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0" name="Picture 12" descr="Home | Wexford County Council Online Consultation Portal">
            <a:extLst>
              <a:ext uri="{FF2B5EF4-FFF2-40B4-BE49-F238E27FC236}">
                <a16:creationId xmlns:a16="http://schemas.microsoft.com/office/drawing/2014/main" id="{67E5DE3D-6349-4A1E-95BB-4105CB384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24008" y="6129295"/>
            <a:ext cx="1564943" cy="72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2B29724-0495-6D51-7A60-9D2EB04CB7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259696"/>
              </p:ext>
            </p:extLst>
          </p:nvPr>
        </p:nvGraphicFramePr>
        <p:xfrm>
          <a:off x="431163" y="1001096"/>
          <a:ext cx="5663313" cy="5331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657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175656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439798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607934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Instrument: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S.I. No. 344 of 2026 </a:t>
                      </a: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1B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A dormer roof extension and insertion of a dormer window to the side or rear of the house.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r>
                        <a:rPr lang="en-US" sz="1600"/>
                        <a:t>: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Previously required planning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/>
                        <a:t>Main Caveats</a:t>
                      </a:r>
                    </a:p>
                    <a:p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The </a:t>
                      </a:r>
                      <a:r>
                        <a:rPr lang="en-GB" sz="1600" b="1"/>
                        <a:t>internal volume</a:t>
                      </a:r>
                      <a:r>
                        <a:rPr lang="en-GB" sz="1600"/>
                        <a:t>, either singularly or in combination with other dormer roof extensions shall not exceed </a:t>
                      </a:r>
                      <a:r>
                        <a:rPr lang="en-GB" sz="1600" b="1"/>
                        <a:t>30 cubic metres.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The dormer extension shall be </a:t>
                      </a:r>
                      <a:r>
                        <a:rPr lang="en-GB" sz="1600" b="1"/>
                        <a:t>no higher than the roof ridge </a:t>
                      </a:r>
                      <a:r>
                        <a:rPr lang="en-GB" sz="1600"/>
                        <a:t>and there shall be at least </a:t>
                      </a:r>
                      <a:r>
                        <a:rPr lang="en-GB" sz="1600" b="1"/>
                        <a:t>20 centimetre eaves setback.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endParaRPr lang="en-GB" sz="1600" b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GB" sz="16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035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361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82359-C78A-D100-6A76-AABAC3E07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CB4AB-FECF-EA4E-464F-1B5248BC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95" y="26903"/>
            <a:ext cx="5251316" cy="1264569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Roof Lights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B96F3C-E599-2157-2320-0506AF35B1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51323" y="-1"/>
            <a:ext cx="6540678" cy="6857999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0" name="Picture 12" descr="Home | Wexford County Council Online Consultation Portal">
            <a:extLst>
              <a:ext uri="{FF2B5EF4-FFF2-40B4-BE49-F238E27FC236}">
                <a16:creationId xmlns:a16="http://schemas.microsoft.com/office/drawing/2014/main" id="{B327D049-3643-46AC-E92C-86F8D1139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457973" y="6023728"/>
            <a:ext cx="1791653" cy="83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5DC94D1-9D8D-2B11-9E5F-AE3EF4790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168084"/>
              </p:ext>
            </p:extLst>
          </p:nvPr>
        </p:nvGraphicFramePr>
        <p:xfrm>
          <a:off x="349195" y="1166574"/>
          <a:ext cx="5663313" cy="4282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657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175656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5221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607934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S.I. No. 344 of 2026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1C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The insertion of roof lights on the existing front roof plane of the dwelling.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Previously required planning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GB" sz="1600" b="1"/>
                        <a:t>Main Caveats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Maximum of two </a:t>
                      </a:r>
                      <a:r>
                        <a:rPr lang="en-GB" sz="1600"/>
                        <a:t>roof lights on the front roof plane.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Maximum size </a:t>
                      </a:r>
                      <a:r>
                        <a:rPr lang="en-GB" sz="1600"/>
                        <a:t>- </a:t>
                      </a:r>
                      <a:r>
                        <a:rPr lang="en-GB" sz="1600" b="1"/>
                        <a:t>100 cm (length) x 90 cm (width).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GB" sz="16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26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552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52C44-56E2-3809-6771-C293597F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6DA12F-99DD-9E35-CFA0-6DB58277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84" y="76367"/>
            <a:ext cx="5251316" cy="856887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Heat Pumps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CB5734-9606-5D22-CF4F-C259EED8B9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6" name="Picture 12" descr="Home | Wexford County Council Online Consultation Portal">
            <a:extLst>
              <a:ext uri="{FF2B5EF4-FFF2-40B4-BE49-F238E27FC236}">
                <a16:creationId xmlns:a16="http://schemas.microsoft.com/office/drawing/2014/main" id="{96B454D0-A272-B443-60D1-4D46A6C6C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447947" y="6045885"/>
            <a:ext cx="1744053" cy="81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68950B8-B040-D769-CA6A-795A30276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126469"/>
              </p:ext>
            </p:extLst>
          </p:nvPr>
        </p:nvGraphicFramePr>
        <p:xfrm>
          <a:off x="369784" y="846365"/>
          <a:ext cx="5663313" cy="5934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657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175656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486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552103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S.I. No. 342 of 2026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19638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1017031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The installation on or within the curtilage of a house of a ground heat pump system (horizontal and vertical) or an air source heat pump.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816308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Previously exempt to the rear. </a:t>
                      </a:r>
                      <a:r>
                        <a:rPr lang="en-GB" sz="1600" b="1"/>
                        <a:t>Now exempt anywhere in the curtilage provided it does not encroach onto the public road.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  <a:tr h="2764609">
                <a:tc>
                  <a:txBody>
                    <a:bodyPr/>
                    <a:lstStyle/>
                    <a:p>
                      <a:r>
                        <a:rPr lang="en-GB" sz="1600" b="1"/>
                        <a:t>Main Caveats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Maximum of 1m ground level change</a:t>
                      </a:r>
                      <a:r>
                        <a:rPr lang="en-GB" sz="160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Total area </a:t>
                      </a:r>
                      <a:r>
                        <a:rPr lang="en-GB" sz="1600" b="0"/>
                        <a:t>(taken together with any other hear pumps) </a:t>
                      </a:r>
                      <a:r>
                        <a:rPr lang="en-GB" sz="1600" b="1"/>
                        <a:t>shall not exceed 2.5sqm</a:t>
                      </a:r>
                      <a:r>
                        <a:rPr lang="en-GB" sz="160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Shall not encroach public road</a:t>
                      </a:r>
                      <a:r>
                        <a:rPr lang="en-GB" sz="160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Maximum noise levels apply</a:t>
                      </a:r>
                      <a:r>
                        <a:rPr lang="en-GB" sz="1600" b="0"/>
                        <a:t>: 43db(A) - normal operation, or 5db(A) above the background noise, whichever is greater, as measured from the nearest neighbouring inhabited dwelling. </a:t>
                      </a:r>
                      <a:endParaRPr lang="en-GB" sz="1600" b="0" i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1" i="1"/>
                        <a:t>* See S.I. for full list of caveats.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42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977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83BA5-F044-726B-7BB0-2D5E552BF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48D64065-7376-C5F4-EDCB-8C492C061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46EFA5-9D0D-4DBD-7741-D823A7816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84" y="148948"/>
            <a:ext cx="5593002" cy="932687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Chimneys 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7638A7-BDC9-D93E-479B-E8835816A2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89652A9-023F-0D7B-A8E0-D7BEC319C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170964"/>
              </p:ext>
            </p:extLst>
          </p:nvPr>
        </p:nvGraphicFramePr>
        <p:xfrm>
          <a:off x="432687" y="967725"/>
          <a:ext cx="5663313" cy="4922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657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175656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5221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607934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Instrument: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S.I. No. 343 of 2026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2A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The removal of a chimney from a house.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r>
                        <a:rPr lang="en-US" sz="1600"/>
                        <a:t>: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Previously required planning permission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Must </a:t>
                      </a:r>
                      <a:r>
                        <a:rPr lang="en-GB" sz="1600" b="1"/>
                        <a:t>not form part of a joint chimney </a:t>
                      </a:r>
                      <a:r>
                        <a:rPr lang="en-GB" sz="1600"/>
                        <a:t>stack with a separate house.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Roof finishes to match </a:t>
                      </a:r>
                      <a:r>
                        <a:rPr lang="en-GB" sz="1600"/>
                        <a:t>existing roof.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Subject to compliance with Section 22 </a:t>
                      </a:r>
                      <a:r>
                        <a:rPr lang="en-GB" sz="1600"/>
                        <a:t>(protection of nests of wild birds) and </a:t>
                      </a:r>
                      <a:r>
                        <a:rPr lang="en-GB" sz="1600" b="1"/>
                        <a:t>Section 23 </a:t>
                      </a:r>
                      <a:r>
                        <a:rPr lang="en-GB" sz="1600"/>
                        <a:t>(breeding or resting places of protected wild animals including bats) of the Wildlife Act 1976, as amended.  </a:t>
                      </a:r>
                    </a:p>
                    <a:p>
                      <a:endParaRPr lang="en-GB" sz="16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  <a:p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8976723-A663-71CC-F829-FCC1D2E622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9248" y="6047152"/>
            <a:ext cx="1749704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05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932F0-606A-8904-1718-246DBABE287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9215" y="-82296"/>
            <a:ext cx="5962794" cy="694029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effectLst>
            <a:glow rad="127000">
              <a:schemeClr val="accent1">
                <a:alpha val="0"/>
              </a:schemeClr>
            </a:glow>
            <a:outerShdw blurRad="1270000" dist="50800" dir="5400000" algn="ctr" rotWithShape="0">
              <a:srgbClr val="000000"/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43E6FE-0F3D-322D-7FF1-369072A1C975}"/>
              </a:ext>
            </a:extLst>
          </p:cNvPr>
          <p:cNvSpPr txBox="1"/>
          <p:nvPr/>
        </p:nvSpPr>
        <p:spPr>
          <a:xfrm>
            <a:off x="320976" y="185075"/>
            <a:ext cx="67967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Cycle &amp; Bin Stores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185BA0-F865-24FA-286A-C66FDD524C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5345" y="6047162"/>
            <a:ext cx="1743607" cy="810838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C1F5C3C-27E9-CCD0-3B3F-4BD7CBEB3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935446"/>
              </p:ext>
            </p:extLst>
          </p:nvPr>
        </p:nvGraphicFramePr>
        <p:xfrm>
          <a:off x="320976" y="954925"/>
          <a:ext cx="6112809" cy="5007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5732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507077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546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590714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Instrument: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S.I. No. 341 of 2026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37551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843877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The construction, erection or placing of a structure within the curtilage of the house for the purpose of bicycle or bin storage.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2869183">
                <a:tc>
                  <a:txBody>
                    <a:bodyPr/>
                    <a:lstStyle/>
                    <a:p>
                      <a:r>
                        <a:rPr lang="en-GB" sz="1600" b="1"/>
                        <a:t>Main Caveats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Maximum area of 3.5 square metres</a:t>
                      </a:r>
                      <a:r>
                        <a:rPr lang="en-GB" sz="160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Maximum height of 1.4 metres.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Minimum setback of 0.6 metres </a:t>
                      </a:r>
                      <a:r>
                        <a:rPr lang="en-GB" sz="1600"/>
                        <a:t>from the front wall of the house to allow access, maintenance, daylight.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Shall not reduce the front garden open space by more than</a:t>
                      </a:r>
                      <a:r>
                        <a:rPr lang="en-GB" sz="1600" b="1"/>
                        <a:t> 50%.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63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860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E8364A-07B6-E0E5-DA05-4769590090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9809" y="10"/>
            <a:ext cx="4992191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A6FC4D-11DB-3C9F-5DF3-0007CC6587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74" y="109728"/>
            <a:ext cx="4883319" cy="914479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98C6F4F-7BA5-06EB-5ACB-CD90AB2AE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979209"/>
              </p:ext>
            </p:extLst>
          </p:nvPr>
        </p:nvGraphicFramePr>
        <p:xfrm>
          <a:off x="372831" y="922005"/>
          <a:ext cx="5663313" cy="5013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657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175656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5221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607934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Instrument: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S.I. No. 341 of 2026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The addition of external wall insulation to a house and any necessary works to facilitate its installation.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r>
                        <a:rPr lang="en-US" sz="1600"/>
                        <a:t>: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Previously required planning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  <a:tr h="352216">
                <a:tc>
                  <a:txBody>
                    <a:bodyPr/>
                    <a:lstStyle/>
                    <a:p>
                      <a:r>
                        <a:rPr lang="en-GB" sz="1600" b="1"/>
                        <a:t>Main Caveats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Thickness shall not exceed 150mm.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Shall not encroach a public road.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Shall not materially affect the external appearance of the structure so as to render it out of character with the structure/ wider street.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1600" b="1" i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63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584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C61A8-7995-38DE-48E2-ABE1EAD978B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4760" y="10"/>
            <a:ext cx="5437239" cy="654155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319742-C822-F817-110A-7A1E709B83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2296" y="5888945"/>
            <a:ext cx="1749704" cy="8108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120308B-A222-D1B8-BA9A-F8346D15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32" y="131976"/>
            <a:ext cx="7150615" cy="914400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Subdivision of Dwelling into 2 Houses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35D0497-A660-CAE7-FC5E-CDEB736CD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683474"/>
              </p:ext>
            </p:extLst>
          </p:nvPr>
        </p:nvGraphicFramePr>
        <p:xfrm>
          <a:off x="320976" y="954925"/>
          <a:ext cx="6112809" cy="5597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5732">
                  <a:extLst>
                    <a:ext uri="{9D8B030D-6E8A-4147-A177-3AD203B41FA5}">
                      <a16:colId xmlns:a16="http://schemas.microsoft.com/office/drawing/2014/main" val="340135298"/>
                    </a:ext>
                  </a:extLst>
                </a:gridCol>
                <a:gridCol w="4507077">
                  <a:extLst>
                    <a:ext uri="{9D8B030D-6E8A-4147-A177-3AD203B41FA5}">
                      <a16:colId xmlns:a16="http://schemas.microsoft.com/office/drawing/2014/main" val="1075083227"/>
                    </a:ext>
                  </a:extLst>
                </a:gridCol>
              </a:tblGrid>
              <a:tr h="3546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722976"/>
                  </a:ext>
                </a:extLst>
              </a:tr>
              <a:tr h="590714">
                <a:tc>
                  <a:txBody>
                    <a:bodyPr/>
                    <a:lstStyle/>
                    <a:p>
                      <a:r>
                        <a:rPr lang="en-US" sz="1600" b="1"/>
                        <a:t>Statutory Instrument: 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S.I. No. 339 of 2026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81528"/>
                  </a:ext>
                </a:extLst>
              </a:tr>
              <a:tr h="337551">
                <a:tc>
                  <a:txBody>
                    <a:bodyPr/>
                    <a:lstStyle/>
                    <a:p>
                      <a:r>
                        <a:rPr lang="en-US" sz="1600" b="1"/>
                        <a:t>Class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Class 1A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95822"/>
                  </a:ext>
                </a:extLst>
              </a:tr>
              <a:tr h="843877">
                <a:tc>
                  <a:txBody>
                    <a:bodyPr/>
                    <a:lstStyle/>
                    <a:p>
                      <a:r>
                        <a:rPr lang="en-US" sz="1600" b="1"/>
                        <a:t>What’s Included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The subdivision of a house and the restoration of a house to its original form if subdivided under this Class.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61713"/>
                  </a:ext>
                </a:extLst>
              </a:tr>
              <a:tr h="590714">
                <a:tc>
                  <a:txBody>
                    <a:bodyPr/>
                    <a:lstStyle/>
                    <a:p>
                      <a:r>
                        <a:rPr lang="en-US" sz="1600" b="1"/>
                        <a:t>What’s Changed</a:t>
                      </a:r>
                      <a:r>
                        <a:rPr lang="en-US" sz="1600"/>
                        <a:t>: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/>
                        <a:t>Previously required planning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37864"/>
                  </a:ext>
                </a:extLst>
              </a:tr>
              <a:tr h="2869183">
                <a:tc>
                  <a:txBody>
                    <a:bodyPr/>
                    <a:lstStyle/>
                    <a:p>
                      <a:r>
                        <a:rPr lang="en-GB" sz="1600" b="1"/>
                        <a:t>Main Caveats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Relevant period </a:t>
                      </a:r>
                      <a:r>
                        <a:rPr lang="en-GB" sz="1600"/>
                        <a:t>July 2026 to 31 Dec 2030.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Subject to building control and fire regs.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/>
                        <a:t>Each unit shall be </a:t>
                      </a:r>
                      <a:r>
                        <a:rPr lang="en-GB" sz="1600" b="1"/>
                        <a:t>min of 32sqm</a:t>
                      </a:r>
                      <a:r>
                        <a:rPr lang="en-GB" sz="160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Each unit must be self contained </a:t>
                      </a:r>
                      <a:r>
                        <a:rPr lang="en-GB" sz="1600"/>
                        <a:t>(no shared internal space other than access).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No detached dwelling in the rear garden</a:t>
                      </a:r>
                      <a:r>
                        <a:rPr lang="en-GB" sz="1600"/>
                        <a:t>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Must notify Planning Authority </a:t>
                      </a:r>
                      <a:r>
                        <a:rPr lang="en-GB" sz="1600"/>
                        <a:t>no less than 14 days before. 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n-GB" sz="16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63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452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8569EC2-105E-43BD-AA80-ADCEEF843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5496" y="1214547"/>
            <a:ext cx="4908568" cy="266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991E84-AF5B-8B39-F330-83BC9D7CE7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C130D7-F705-50F7-EA55-4678840E3C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219" y="6571463"/>
            <a:ext cx="2194750" cy="2865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67AE6E-6E60-4A00-3B5E-AB00D2BAE0E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200" y="6047162"/>
            <a:ext cx="1755800" cy="8108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1C0B9E1-A506-517B-F2C4-D4FE7DA71C96}"/>
              </a:ext>
            </a:extLst>
          </p:cNvPr>
          <p:cNvSpPr txBox="1"/>
          <p:nvPr/>
        </p:nvSpPr>
        <p:spPr>
          <a:xfrm>
            <a:off x="96573" y="137329"/>
            <a:ext cx="60943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Detached Dwelling in the Rear Garden</a:t>
            </a:r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1674918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93BD-A09B-91AB-6444-B6B049156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1771A3FF-173C-FD5D-047A-170771AFF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823F440-42B8-09C1-21E3-6E61AA8EC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63" y="-279449"/>
            <a:ext cx="10002622" cy="1807305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Detached Dwelling in the Rear Garden Continued….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FDF1E78-2B9F-9C1A-35FC-26FE2408F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951029"/>
              </p:ext>
            </p:extLst>
          </p:nvPr>
        </p:nvGraphicFramePr>
        <p:xfrm>
          <a:off x="431163" y="1097280"/>
          <a:ext cx="11051776" cy="5024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633">
                  <a:extLst>
                    <a:ext uri="{9D8B030D-6E8A-4147-A177-3AD203B41FA5}">
                      <a16:colId xmlns:a16="http://schemas.microsoft.com/office/drawing/2014/main" val="2963973028"/>
                    </a:ext>
                  </a:extLst>
                </a:gridCol>
                <a:gridCol w="9808143">
                  <a:extLst>
                    <a:ext uri="{9D8B030D-6E8A-4147-A177-3AD203B41FA5}">
                      <a16:colId xmlns:a16="http://schemas.microsoft.com/office/drawing/2014/main" val="3869886192"/>
                    </a:ext>
                  </a:extLst>
                </a:gridCol>
              </a:tblGrid>
              <a:tr h="38984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757583"/>
                  </a:ext>
                </a:extLst>
              </a:tr>
              <a:tr h="682230">
                <a:tc>
                  <a:txBody>
                    <a:bodyPr/>
                    <a:lstStyle/>
                    <a:p>
                      <a:r>
                        <a:rPr lang="en-GB" sz="1600" b="1"/>
                        <a:t>Relevant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  <a:r>
                        <a:rPr lang="en-GB" sz="1600" b="1"/>
                        <a:t> Limited: </a:t>
                      </a:r>
                      <a:r>
                        <a:rPr lang="en-GB" sz="1600"/>
                        <a:t>27</a:t>
                      </a:r>
                      <a:r>
                        <a:rPr lang="en-GB" sz="1600" baseline="30000"/>
                        <a:t>th</a:t>
                      </a:r>
                      <a:r>
                        <a:rPr lang="en-GB" sz="1600"/>
                        <a:t> July 2026 to 31 December 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41026"/>
                  </a:ext>
                </a:extLst>
              </a:tr>
              <a:tr h="3952311">
                <a:tc>
                  <a:txBody>
                    <a:bodyPr/>
                    <a:lstStyle/>
                    <a:p>
                      <a:r>
                        <a:rPr lang="en-GB" sz="1600" b="1"/>
                        <a:t>Caveats</a:t>
                      </a:r>
                    </a:p>
                    <a:p>
                      <a:r>
                        <a:rPr lang="en-GB" sz="1600" b="1"/>
                        <a:t>(General)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Must be </a:t>
                      </a: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ancillary to the main dwelling.</a:t>
                      </a:r>
                    </a:p>
                    <a:p>
                      <a:pPr marL="342900" indent="-34290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Cannot be sold or subdivided separate to main dwelling</a:t>
                      </a: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indent="-34290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Subject to </a:t>
                      </a: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building control and fire regulations</a:t>
                      </a: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342900" indent="-34290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Cannot be a temporary structure</a:t>
                      </a: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(e.g. caravan or mobile home)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Principal dwelling cannot also be subdivided.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Must notify the Planning Authority </a:t>
                      </a: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 least 14 days prior to commencement of works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Must not be used for short-term letting.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en-GB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principal dwelling house must be the sole or main residence of the property owner </a:t>
                      </a:r>
                      <a:r>
                        <a:rPr lang="en-GB" sz="1600" b="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 the time the development is commenced.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GB" sz="16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/>
                        <a:t>* See next slide for design caveats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84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250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13624-A7C9-9450-F075-801ED4F8B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F17F5A1F-869B-6165-3F71-2E48A0940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DE786B9-8371-7B74-CD52-8D1CEA3F4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63" y="-279449"/>
            <a:ext cx="10002622" cy="1807305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accent5">
                    <a:lumMod val="50000"/>
                  </a:schemeClr>
                </a:solidFill>
              </a:rPr>
              <a:t>Detached Dwelling in the Rear Garden Continued….</a:t>
            </a:r>
            <a:endParaRPr lang="en-GB" sz="320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1DE8BEA-DE20-4064-893A-0567D04E7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890767"/>
              </p:ext>
            </p:extLst>
          </p:nvPr>
        </p:nvGraphicFramePr>
        <p:xfrm>
          <a:off x="431163" y="1097280"/>
          <a:ext cx="11051776" cy="5450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633">
                  <a:extLst>
                    <a:ext uri="{9D8B030D-6E8A-4147-A177-3AD203B41FA5}">
                      <a16:colId xmlns:a16="http://schemas.microsoft.com/office/drawing/2014/main" val="2963973028"/>
                    </a:ext>
                  </a:extLst>
                </a:gridCol>
                <a:gridCol w="9808143">
                  <a:extLst>
                    <a:ext uri="{9D8B030D-6E8A-4147-A177-3AD203B41FA5}">
                      <a16:colId xmlns:a16="http://schemas.microsoft.com/office/drawing/2014/main" val="3869886192"/>
                    </a:ext>
                  </a:extLst>
                </a:gridCol>
              </a:tblGrid>
              <a:tr h="35067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757583"/>
                  </a:ext>
                </a:extLst>
              </a:tr>
              <a:tr h="5084818">
                <a:tc>
                  <a:txBody>
                    <a:bodyPr/>
                    <a:lstStyle/>
                    <a:p>
                      <a:r>
                        <a:rPr lang="en-GB" sz="1600" b="1"/>
                        <a:t>Caveats</a:t>
                      </a:r>
                    </a:p>
                    <a:p>
                      <a:r>
                        <a:rPr lang="en-GB" sz="1600" b="1"/>
                        <a:t>(Design)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Rear garden </a:t>
                      </a:r>
                      <a:r>
                        <a:rPr lang="en-GB" sz="1600" b="0"/>
                        <a:t>only.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0"/>
                        <a:t>Maximum height - 3 metres (flat roof)/ 4 metres (pitched roof).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0"/>
                        <a:t>Size Requirements: Minimum of 32sqm. Maximum of 45sqm (* figures include any structures previously erected under Class 3).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0"/>
                        <a:t> </a:t>
                      </a:r>
                      <a:r>
                        <a:rPr lang="en-GB" sz="1600" b="1"/>
                        <a:t>Min. of 25sqm private open space to be retained.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0"/>
                        <a:t> </a:t>
                      </a:r>
                      <a:r>
                        <a:rPr lang="en-GB" sz="1600" b="1"/>
                        <a:t>No new vehicular or pedestrian access </a:t>
                      </a:r>
                      <a:r>
                        <a:rPr lang="en-GB" sz="1600" b="0"/>
                        <a:t>from a road.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Independent pedestrian and/or wheelchair access </a:t>
                      </a:r>
                      <a:r>
                        <a:rPr lang="en-GB" sz="1600" b="0"/>
                        <a:t>to the detached house shall be provided </a:t>
                      </a:r>
                      <a:r>
                        <a:rPr lang="en-GB" sz="1600" b="1"/>
                        <a:t>within the curtilage of the principal house.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Urban Utility Connections: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GB" sz="1600" b="0"/>
                        <a:t>        -      No separate connection to utilities, including water or wastewater utilities.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sz="1600" b="1"/>
                        <a:t>Rural Wastewater Connections: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0"/>
                        <a:t>        -     Shall not encroach an approved percolation area.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0"/>
                        <a:t>        -     Existing on-site waste-water treatment shall be of sufficient capacity.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0"/>
                        <a:t>        -     No additional waste-water treatment units shall be installed.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GB" sz="1600" b="0"/>
                        <a:t>Dwelling to be a </a:t>
                      </a:r>
                      <a:r>
                        <a:rPr lang="en-GB" sz="1600" b="1"/>
                        <a:t>minimum of 0.6 metres from any wall or party boundary.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GB" sz="1600" b="1"/>
                        <a:t>All windows to be a minimum of 0.6 metres from the boundary they face</a:t>
                      </a:r>
                      <a:r>
                        <a:rPr lang="en-GB" sz="1600" b="0"/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1600" b="1" i="1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1600" b="1" i="1"/>
                        <a:t>** See S.I. for full list of caveats.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84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599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663086A4-4E49-D0D1-7A21-2969F8F71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41500" y="0"/>
            <a:ext cx="2946400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ráid an Chnoic/Hill Street | sráidainm.ie">
            <a:extLst>
              <a:ext uri="{FF2B5EF4-FFF2-40B4-BE49-F238E27FC236}">
                <a16:creationId xmlns:a16="http://schemas.microsoft.com/office/drawing/2014/main" id="{E3151757-6667-2DC9-C0F6-7E6E6E5CDF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00" y="996042"/>
            <a:ext cx="12187900" cy="5861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5F6636-D730-599F-2E63-86C7AC006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44" y="132700"/>
            <a:ext cx="6571356" cy="749301"/>
          </a:xfrm>
        </p:spPr>
        <p:txBody>
          <a:bodyPr>
            <a:normAutofit/>
          </a:bodyPr>
          <a:lstStyle/>
          <a:p>
            <a:r>
              <a:rPr lang="en-GB" sz="3600" b="1">
                <a:solidFill>
                  <a:schemeClr val="accent5">
                    <a:lumMod val="50000"/>
                  </a:schemeClr>
                </a:solidFill>
              </a:rPr>
              <a:t>3. Forward Planning in Wexford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3A080E-EBDF-158E-501E-074A20EDD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6325711"/>
            <a:ext cx="8559800" cy="399589"/>
          </a:xfrm>
        </p:spPr>
        <p:txBody>
          <a:bodyPr>
            <a:noAutofit/>
          </a:bodyPr>
          <a:lstStyle/>
          <a:p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Planning for Growth · Providing Certainty · Enabling Delivery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C89172-4268-A220-82F7-87397C544917}"/>
              </a:ext>
            </a:extLst>
          </p:cNvPr>
          <p:cNvSpPr txBox="1"/>
          <p:nvPr/>
        </p:nvSpPr>
        <p:spPr>
          <a:xfrm>
            <a:off x="9487100" y="6027003"/>
            <a:ext cx="24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chemeClr val="accent5">
                    <a:lumMod val="50000"/>
                  </a:schemeClr>
                </a:solidFill>
              </a:rPr>
              <a:t>Deirdre Kirwan</a:t>
            </a:r>
          </a:p>
          <a:p>
            <a:r>
              <a:rPr lang="en-GB" sz="2400" b="1">
                <a:solidFill>
                  <a:schemeClr val="accent5">
                    <a:lumMod val="50000"/>
                  </a:schemeClr>
                </a:solidFill>
              </a:rPr>
              <a:t>Senior Planner </a:t>
            </a:r>
          </a:p>
        </p:txBody>
      </p:sp>
    </p:spTree>
    <p:extLst>
      <p:ext uri="{BB962C8B-B14F-4D97-AF65-F5344CB8AC3E}">
        <p14:creationId xmlns:p14="http://schemas.microsoft.com/office/powerpoint/2010/main" val="4270523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A8326-8C3F-4CFA-7BD6-823B90AE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own and black jigsaw puzzle">
            <a:extLst>
              <a:ext uri="{FF2B5EF4-FFF2-40B4-BE49-F238E27FC236}">
                <a16:creationId xmlns:a16="http://schemas.microsoft.com/office/drawing/2014/main" id="{0D44D5C4-8211-87BE-97AD-BD3E1AB565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3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895F4C-3603-5FA9-C029-208FE427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93" y="334486"/>
            <a:ext cx="5146288" cy="894546"/>
          </a:xfrm>
        </p:spPr>
        <p:txBody>
          <a:bodyPr>
            <a:normAutofit fontScale="90000"/>
          </a:bodyPr>
          <a:lstStyle/>
          <a:p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3600" b="1">
                <a:solidFill>
                  <a:schemeClr val="accent5">
                    <a:lumMod val="50000"/>
                  </a:schemeClr>
                </a:solidFill>
              </a:rPr>
              <a:t>Why Do We Zone Lands?</a:t>
            </a: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endParaRPr lang="en-GB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B642D463-86E2-C9EF-10E8-8988B88DA3F8}"/>
              </a:ext>
            </a:extLst>
          </p:cNvPr>
          <p:cNvSpPr/>
          <p:nvPr/>
        </p:nvSpPr>
        <p:spPr>
          <a:xfrm>
            <a:off x="836470" y="1570164"/>
            <a:ext cx="1155700" cy="1130300"/>
          </a:xfrm>
          <a:prstGeom prst="flowChartConnector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AF321E00-F438-46B4-7D2C-07C6E10687C7}"/>
              </a:ext>
            </a:extLst>
          </p:cNvPr>
          <p:cNvSpPr/>
          <p:nvPr/>
        </p:nvSpPr>
        <p:spPr>
          <a:xfrm>
            <a:off x="3107576" y="1570164"/>
            <a:ext cx="1155700" cy="1130300"/>
          </a:xfrm>
          <a:prstGeom prst="flowChartConnector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61158E5F-E2F2-FED3-8067-3668E7C085A4}"/>
              </a:ext>
            </a:extLst>
          </p:cNvPr>
          <p:cNvSpPr/>
          <p:nvPr/>
        </p:nvSpPr>
        <p:spPr>
          <a:xfrm>
            <a:off x="7649788" y="1570164"/>
            <a:ext cx="1155700" cy="1130300"/>
          </a:xfrm>
          <a:prstGeom prst="flowChartConnector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A35628B6-B0C4-197B-629D-8573545DF7E4}"/>
              </a:ext>
            </a:extLst>
          </p:cNvPr>
          <p:cNvSpPr/>
          <p:nvPr/>
        </p:nvSpPr>
        <p:spPr>
          <a:xfrm>
            <a:off x="5378682" y="1570164"/>
            <a:ext cx="1155700" cy="1130300"/>
          </a:xfrm>
          <a:prstGeom prst="flowChartConnector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lowchart: Connector 30">
            <a:extLst>
              <a:ext uri="{FF2B5EF4-FFF2-40B4-BE49-F238E27FC236}">
                <a16:creationId xmlns:a16="http://schemas.microsoft.com/office/drawing/2014/main" id="{F3A77B14-368B-3974-17E0-3FF1D8B96798}"/>
              </a:ext>
            </a:extLst>
          </p:cNvPr>
          <p:cNvSpPr/>
          <p:nvPr/>
        </p:nvSpPr>
        <p:spPr>
          <a:xfrm>
            <a:off x="9920894" y="1570164"/>
            <a:ext cx="1155700" cy="1130300"/>
          </a:xfrm>
          <a:prstGeom prst="flowChartConnector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ysClr val="windowText" lastClr="000000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750449A-704E-4D9C-0328-12589B1D18B7}"/>
              </a:ext>
            </a:extLst>
          </p:cNvPr>
          <p:cNvCxnSpPr/>
          <p:nvPr/>
        </p:nvCxnSpPr>
        <p:spPr>
          <a:xfrm>
            <a:off x="1414320" y="2700464"/>
            <a:ext cx="0" cy="72853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57E0862-3653-3D7B-D153-89C52D181AE8}"/>
              </a:ext>
            </a:extLst>
          </p:cNvPr>
          <p:cNvCxnSpPr/>
          <p:nvPr/>
        </p:nvCxnSpPr>
        <p:spPr>
          <a:xfrm>
            <a:off x="3685426" y="2700463"/>
            <a:ext cx="0" cy="72853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5125995-19B8-2D5B-F9A1-E060F1C73161}"/>
              </a:ext>
            </a:extLst>
          </p:cNvPr>
          <p:cNvCxnSpPr/>
          <p:nvPr/>
        </p:nvCxnSpPr>
        <p:spPr>
          <a:xfrm>
            <a:off x="5986552" y="2784727"/>
            <a:ext cx="0" cy="72853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2C70DD-5861-54C1-6DEA-D74FF28FE8A6}"/>
              </a:ext>
            </a:extLst>
          </p:cNvPr>
          <p:cNvCxnSpPr/>
          <p:nvPr/>
        </p:nvCxnSpPr>
        <p:spPr>
          <a:xfrm>
            <a:off x="8232258" y="2784727"/>
            <a:ext cx="0" cy="72853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EAC273A-E7B2-E0A0-30D7-7C53D5EFB51F}"/>
              </a:ext>
            </a:extLst>
          </p:cNvPr>
          <p:cNvCxnSpPr/>
          <p:nvPr/>
        </p:nvCxnSpPr>
        <p:spPr>
          <a:xfrm>
            <a:off x="10516064" y="2746628"/>
            <a:ext cx="0" cy="728535"/>
          </a:xfrm>
          <a:prstGeom prst="line">
            <a:avLst/>
          </a:prstGeom>
          <a:ln w="5715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1D5C0DC-7F7D-B405-099E-E0CE181073A5}"/>
              </a:ext>
            </a:extLst>
          </p:cNvPr>
          <p:cNvSpPr txBox="1"/>
          <p:nvPr/>
        </p:nvSpPr>
        <p:spPr>
          <a:xfrm>
            <a:off x="327524" y="3475163"/>
            <a:ext cx="2219362" cy="147732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636C38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Plan for Growth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Right Homes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Right Place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Compact Growth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Certainty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EEFB44-AA96-7070-8B46-CD8CFE0F5774}"/>
              </a:ext>
            </a:extLst>
          </p:cNvPr>
          <p:cNvSpPr txBox="1"/>
          <p:nvPr/>
        </p:nvSpPr>
        <p:spPr>
          <a:xfrm>
            <a:off x="2762504" y="3469267"/>
            <a:ext cx="2219362" cy="147732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636C38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Enterprise and Employment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Investment Opportunity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Funding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39E1486-6469-FCB6-DBAF-9A9FE71081CE}"/>
              </a:ext>
            </a:extLst>
          </p:cNvPr>
          <p:cNvSpPr txBox="1"/>
          <p:nvPr/>
        </p:nvSpPr>
        <p:spPr>
          <a:xfrm>
            <a:off x="5156718" y="3491264"/>
            <a:ext cx="2219362" cy="147732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636C38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Protect Environment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Flood Risk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Biodiversity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Sustainability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2328BD-2DD3-526E-95AA-4DECCA184FA1}"/>
              </a:ext>
            </a:extLst>
          </p:cNvPr>
          <p:cNvSpPr txBox="1"/>
          <p:nvPr/>
        </p:nvSpPr>
        <p:spPr>
          <a:xfrm>
            <a:off x="7457843" y="3504542"/>
            <a:ext cx="2219362" cy="147732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636C38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Water and Wastewater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Roads, Transport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Schools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Utilities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1CF285F-A2FF-C33A-3222-DEAB44F4F902}"/>
              </a:ext>
            </a:extLst>
          </p:cNvPr>
          <p:cNvSpPr txBox="1"/>
          <p:nvPr/>
        </p:nvSpPr>
        <p:spPr>
          <a:xfrm>
            <a:off x="9758968" y="3504542"/>
            <a:ext cx="2219362" cy="147732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636C38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Heritage Protection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Regeneration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Sense of Place </a:t>
            </a:r>
          </a:p>
          <a:p>
            <a:pPr marL="171450" indent="-171450">
              <a:buFont typeface="Wingdings" charset="2"/>
              <a:buChar char="§"/>
            </a:pPr>
            <a:r>
              <a:rPr lang="en-IE" b="1">
                <a:solidFill>
                  <a:schemeClr val="bg1"/>
                </a:solidFill>
              </a:rPr>
              <a:t>Character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1249E9-3DEC-ACF0-36D6-148E8849D61B}"/>
              </a:ext>
            </a:extLst>
          </p:cNvPr>
          <p:cNvSpPr txBox="1"/>
          <p:nvPr/>
        </p:nvSpPr>
        <p:spPr>
          <a:xfrm>
            <a:off x="836470" y="5759393"/>
            <a:ext cx="11090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chemeClr val="accent5">
                    <a:lumMod val="50000"/>
                  </a:schemeClr>
                </a:solidFill>
              </a:rPr>
              <a:t>Zoning is a tool for certainty, coordination and good place making</a:t>
            </a:r>
            <a:r>
              <a:rPr lang="en-GB" sz="2800" b="1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5" name="Picture 4" descr="Partners – Ancient Connections">
            <a:extLst>
              <a:ext uri="{FF2B5EF4-FFF2-40B4-BE49-F238E27FC236}">
                <a16:creationId xmlns:a16="http://schemas.microsoft.com/office/drawing/2014/main" id="{26DC2C23-E288-E63B-78CA-6C9A52045C2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8968" y="33698"/>
            <a:ext cx="2219362" cy="11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98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B5B05-EBA1-8392-CE96-D922DB0C6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exford Town">
            <a:extLst>
              <a:ext uri="{FF2B5EF4-FFF2-40B4-BE49-F238E27FC236}">
                <a16:creationId xmlns:a16="http://schemas.microsoft.com/office/drawing/2014/main" id="{A2DADC9D-DB91-5DA0-9CCC-526C1A65A0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089DC3-1386-641F-6061-F9AD8D490E03}"/>
              </a:ext>
            </a:extLst>
          </p:cNvPr>
          <p:cNvSpPr txBox="1"/>
          <p:nvPr/>
        </p:nvSpPr>
        <p:spPr>
          <a:xfrm>
            <a:off x="412955" y="458529"/>
            <a:ext cx="5901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>
                <a:solidFill>
                  <a:schemeClr val="accent5">
                    <a:lumMod val="50000"/>
                  </a:schemeClr>
                </a:solidFill>
                <a:latin typeface="+mj-lt"/>
              </a:rPr>
              <a:t>A Thriving County Wexford...  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F9BEE0F5-43D5-8BE7-5FC6-20BE43A2F533}"/>
              </a:ext>
            </a:extLst>
          </p:cNvPr>
          <p:cNvSpPr/>
          <p:nvPr/>
        </p:nvSpPr>
        <p:spPr>
          <a:xfrm>
            <a:off x="412955" y="1563389"/>
            <a:ext cx="2166257" cy="1992086"/>
          </a:xfrm>
          <a:prstGeom prst="flowChartConnector">
            <a:avLst/>
          </a:prstGeom>
          <a:solidFill>
            <a:schemeClr val="accent5">
              <a:lumMod val="50000"/>
              <a:alpha val="3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163,919 Population</a:t>
            </a:r>
          </a:p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+9% Growth </a:t>
            </a:r>
            <a:r>
              <a:rPr lang="en-GB" b="1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14561123-A221-CDBB-82FB-92AD2811FBE6}"/>
              </a:ext>
            </a:extLst>
          </p:cNvPr>
          <p:cNvSpPr/>
          <p:nvPr/>
        </p:nvSpPr>
        <p:spPr>
          <a:xfrm>
            <a:off x="4854839" y="4380171"/>
            <a:ext cx="2166257" cy="1992086"/>
          </a:xfrm>
          <a:prstGeom prst="flowChartConnector">
            <a:avLst/>
          </a:prstGeom>
          <a:solidFill>
            <a:schemeClr val="accent5">
              <a:lumMod val="50000"/>
              <a:alpha val="3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21,524 population of Wexford Town 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E9034BCB-4CE5-F672-DE64-989DF360FD10}"/>
              </a:ext>
            </a:extLst>
          </p:cNvPr>
          <p:cNvSpPr/>
          <p:nvPr/>
        </p:nvSpPr>
        <p:spPr>
          <a:xfrm>
            <a:off x="412955" y="4380171"/>
            <a:ext cx="2166257" cy="1992086"/>
          </a:xfrm>
          <a:prstGeom prst="flowChartConnector">
            <a:avLst/>
          </a:prstGeom>
          <a:solidFill>
            <a:srgbClr val="FFC000">
              <a:alpha val="3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1622 units additional per year (HGR)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7951E3CA-DBC3-9BF7-E94E-9B55B0144375}"/>
              </a:ext>
            </a:extLst>
          </p:cNvPr>
          <p:cNvSpPr/>
          <p:nvPr/>
        </p:nvSpPr>
        <p:spPr>
          <a:xfrm>
            <a:off x="4854839" y="1563389"/>
            <a:ext cx="2166257" cy="1992086"/>
          </a:xfrm>
          <a:prstGeom prst="flowChartConnector">
            <a:avLst/>
          </a:prstGeom>
          <a:solidFill>
            <a:srgbClr val="FFC000">
              <a:alpha val="3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69,000 People at Work </a:t>
            </a:r>
          </a:p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20% + since 2016</a:t>
            </a:r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AE1C6C8D-B51D-0FF3-6FFF-F100628EAFD4}"/>
              </a:ext>
            </a:extLst>
          </p:cNvPr>
          <p:cNvSpPr/>
          <p:nvPr/>
        </p:nvSpPr>
        <p:spPr>
          <a:xfrm>
            <a:off x="9296724" y="1563389"/>
            <a:ext cx="2166257" cy="1992086"/>
          </a:xfrm>
          <a:prstGeom prst="flowChartConnector">
            <a:avLst/>
          </a:prstGeom>
          <a:solidFill>
            <a:schemeClr val="accent5">
              <a:lumMod val="50000"/>
              <a:alpha val="3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+5% Housing Stock since 2016</a:t>
            </a: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667498D7-B36D-3FD6-9935-9E70B520369A}"/>
              </a:ext>
            </a:extLst>
          </p:cNvPr>
          <p:cNvSpPr/>
          <p:nvPr/>
        </p:nvSpPr>
        <p:spPr>
          <a:xfrm>
            <a:off x="9296724" y="4380171"/>
            <a:ext cx="2166257" cy="1992086"/>
          </a:xfrm>
          <a:prstGeom prst="flowChartConnector">
            <a:avLst/>
          </a:prstGeom>
          <a:solidFill>
            <a:srgbClr val="FFC000">
              <a:alpha val="3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5">
                    <a:lumMod val="50000"/>
                  </a:schemeClr>
                </a:solidFill>
              </a:rPr>
              <a:t>2 Key Towns, Enniscorthy to be designated..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03F3609-4DB0-930A-362B-5BE1350563E8}"/>
              </a:ext>
            </a:extLst>
          </p:cNvPr>
          <p:cNvCxnSpPr/>
          <p:nvPr/>
        </p:nvCxnSpPr>
        <p:spPr>
          <a:xfrm>
            <a:off x="2579212" y="2492829"/>
            <a:ext cx="2275627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9FC36E-2D14-1A2A-8694-52C90B278278}"/>
              </a:ext>
            </a:extLst>
          </p:cNvPr>
          <p:cNvCxnSpPr/>
          <p:nvPr/>
        </p:nvCxnSpPr>
        <p:spPr>
          <a:xfrm>
            <a:off x="7021096" y="2492829"/>
            <a:ext cx="2275627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C618B0-9F49-3A3A-183C-0A230FF54F90}"/>
              </a:ext>
            </a:extLst>
          </p:cNvPr>
          <p:cNvCxnSpPr/>
          <p:nvPr/>
        </p:nvCxnSpPr>
        <p:spPr>
          <a:xfrm>
            <a:off x="2579212" y="5431971"/>
            <a:ext cx="2275627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4C4C5D5-D9E1-1D09-B897-47147B66A61B}"/>
              </a:ext>
            </a:extLst>
          </p:cNvPr>
          <p:cNvCxnSpPr/>
          <p:nvPr/>
        </p:nvCxnSpPr>
        <p:spPr>
          <a:xfrm>
            <a:off x="7021096" y="5312229"/>
            <a:ext cx="2275627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2DE7D1E-2238-B251-5A37-01C9ADA8953D}"/>
              </a:ext>
            </a:extLst>
          </p:cNvPr>
          <p:cNvCxnSpPr>
            <a:cxnSpLocks/>
          </p:cNvCxnSpPr>
          <p:nvPr/>
        </p:nvCxnSpPr>
        <p:spPr>
          <a:xfrm>
            <a:off x="1534183" y="3555475"/>
            <a:ext cx="0" cy="824696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EBBD15-CE65-DEF5-F1F2-69576C1520FC}"/>
              </a:ext>
            </a:extLst>
          </p:cNvPr>
          <p:cNvCxnSpPr>
            <a:cxnSpLocks/>
          </p:cNvCxnSpPr>
          <p:nvPr/>
        </p:nvCxnSpPr>
        <p:spPr>
          <a:xfrm>
            <a:off x="10384268" y="3555475"/>
            <a:ext cx="0" cy="824696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artners – Ancient Connections">
            <a:extLst>
              <a:ext uri="{FF2B5EF4-FFF2-40B4-BE49-F238E27FC236}">
                <a16:creationId xmlns:a16="http://schemas.microsoft.com/office/drawing/2014/main" id="{EA7F6AB6-364B-A78E-4250-CE62101715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341" y="-66253"/>
            <a:ext cx="2868249" cy="14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1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67E0A-F375-9361-1DC6-44099A692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F029CDF-AFE5-2852-1AFF-C33C73C085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82646"/>
            <a:ext cx="12192000" cy="5675354"/>
          </a:xfrm>
          <a:prstGeom prst="rect">
            <a:avLst/>
          </a:prstGeom>
        </p:spPr>
      </p:pic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B1397B94-E169-7843-AF7F-1B62E7653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814823" y="0"/>
            <a:ext cx="2377177" cy="118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E87E-E006-2633-697D-755F2D313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537" y="-6506"/>
            <a:ext cx="8169708" cy="894546"/>
          </a:xfrm>
        </p:spPr>
        <p:txBody>
          <a:bodyPr>
            <a:noAutofit/>
          </a:bodyPr>
          <a:lstStyle/>
          <a:p>
            <a:br>
              <a:rPr lang="en-GB" sz="36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3600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3600" b="1">
                <a:solidFill>
                  <a:schemeClr val="accent5">
                    <a:lumMod val="50000"/>
                  </a:schemeClr>
                </a:solidFill>
              </a:rPr>
              <a:t>Responding to Growth in County Wexford </a:t>
            </a:r>
            <a:br>
              <a:rPr lang="en-GB" sz="3600" b="1">
                <a:solidFill>
                  <a:schemeClr val="accent5">
                    <a:lumMod val="50000"/>
                  </a:schemeClr>
                </a:solidFill>
              </a:rPr>
            </a:br>
            <a:endParaRPr lang="en-GB" sz="3600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D3B4D4BD-B37D-E255-1E0A-3CE79FB64F52}"/>
              </a:ext>
            </a:extLst>
          </p:cNvPr>
          <p:cNvSpPr/>
          <p:nvPr/>
        </p:nvSpPr>
        <p:spPr>
          <a:xfrm>
            <a:off x="774693" y="1335313"/>
            <a:ext cx="2667000" cy="24638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Land Use Zoning: Enniscorthy and New Ross</a:t>
            </a:r>
          </a:p>
          <a:p>
            <a:pPr algn="ctr"/>
            <a:r>
              <a:rPr lang="en-GB" b="1"/>
              <a:t>(Adopted July ‘26)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BB44CC-FA01-4533-13C1-DEDEE50A68E3}"/>
              </a:ext>
            </a:extLst>
          </p:cNvPr>
          <p:cNvSpPr/>
          <p:nvPr/>
        </p:nvSpPr>
        <p:spPr>
          <a:xfrm>
            <a:off x="4762500" y="1335313"/>
            <a:ext cx="2667000" cy="24638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Land Use Zoning:</a:t>
            </a:r>
          </a:p>
          <a:p>
            <a:pPr algn="ctr"/>
            <a:r>
              <a:rPr lang="en-GB" b="1"/>
              <a:t>Rosslare Harbour and Bunclody</a:t>
            </a:r>
          </a:p>
          <a:p>
            <a:pPr algn="ctr"/>
            <a:r>
              <a:rPr lang="en-GB" b="1"/>
              <a:t>(In progress)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4704DCA-CBC5-239B-0CAA-C1346315453E}"/>
              </a:ext>
            </a:extLst>
          </p:cNvPr>
          <p:cNvSpPr/>
          <p:nvPr/>
        </p:nvSpPr>
        <p:spPr>
          <a:xfrm>
            <a:off x="8546865" y="1335313"/>
            <a:ext cx="2667000" cy="24638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Land Use Zoning and Plan: </a:t>
            </a:r>
          </a:p>
          <a:p>
            <a:pPr algn="ctr"/>
            <a:r>
              <a:rPr lang="en-GB" b="1"/>
              <a:t>Wexford Town</a:t>
            </a:r>
          </a:p>
          <a:p>
            <a:pPr algn="ctr"/>
            <a:r>
              <a:rPr lang="en-GB" b="1"/>
              <a:t>(In progress)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037CE3F-1B5C-335D-C215-A5981697D59E}"/>
              </a:ext>
            </a:extLst>
          </p:cNvPr>
          <p:cNvCxnSpPr>
            <a:cxnSpLocks/>
          </p:cNvCxnSpPr>
          <p:nvPr/>
        </p:nvCxnSpPr>
        <p:spPr>
          <a:xfrm>
            <a:off x="6096000" y="3799113"/>
            <a:ext cx="0" cy="772885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0F9B9C-10AA-1A44-D3E1-EB5045F1C42E}"/>
              </a:ext>
            </a:extLst>
          </p:cNvPr>
          <p:cNvCxnSpPr>
            <a:cxnSpLocks/>
          </p:cNvCxnSpPr>
          <p:nvPr/>
        </p:nvCxnSpPr>
        <p:spPr>
          <a:xfrm>
            <a:off x="9880365" y="3799113"/>
            <a:ext cx="0" cy="772885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56F01BA-AEE8-A264-16CB-140F6963090B}"/>
              </a:ext>
            </a:extLst>
          </p:cNvPr>
          <p:cNvCxnSpPr>
            <a:cxnSpLocks/>
          </p:cNvCxnSpPr>
          <p:nvPr/>
        </p:nvCxnSpPr>
        <p:spPr>
          <a:xfrm>
            <a:off x="2209800" y="3799114"/>
            <a:ext cx="0" cy="772885"/>
          </a:xfrm>
          <a:prstGeom prst="straightConnector1">
            <a:avLst/>
          </a:prstGeom>
          <a:ln w="571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69DB2F9-C6D1-06F0-28AC-1497AE45AF50}"/>
              </a:ext>
            </a:extLst>
          </p:cNvPr>
          <p:cNvSpPr txBox="1"/>
          <p:nvPr/>
        </p:nvSpPr>
        <p:spPr>
          <a:xfrm>
            <a:off x="1095828" y="4571998"/>
            <a:ext cx="2345865" cy="2031325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Total of c.306ha of residential zoned lands across two main towns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197ha of industry lands </a:t>
            </a:r>
          </a:p>
          <a:p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286872A-0AA6-5E2E-D218-1F92F0B39657}"/>
              </a:ext>
            </a:extLst>
          </p:cNvPr>
          <p:cNvSpPr txBox="1"/>
          <p:nvPr/>
        </p:nvSpPr>
        <p:spPr>
          <a:xfrm>
            <a:off x="5083633" y="4571997"/>
            <a:ext cx="2688766" cy="2031325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Total of c.80ha of residential zoned lands across two settlements.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Statutory Process in progress.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December Adoption.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FEA0E6-DF1D-56FE-069F-FC7817A5739D}"/>
              </a:ext>
            </a:extLst>
          </p:cNvPr>
          <p:cNvSpPr txBox="1"/>
          <p:nvPr/>
        </p:nvSpPr>
        <p:spPr>
          <a:xfrm>
            <a:off x="8809267" y="4571996"/>
            <a:ext cx="2588075" cy="2031325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Approx 250ha of proposed residential zoned lands and c.200 for employment.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Display next month.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03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judges gavel and open book on table">
            <a:extLst>
              <a:ext uri="{FF2B5EF4-FFF2-40B4-BE49-F238E27FC236}">
                <a16:creationId xmlns:a16="http://schemas.microsoft.com/office/drawing/2014/main" id="{B0BF0C55-22E8-56AF-624F-C5D0117CA2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875442"/>
            <a:ext cx="12192000" cy="5018315"/>
          </a:xfrm>
          <a:prstGeom prst="rect">
            <a:avLst/>
          </a:prstGeom>
          <a:solidFill>
            <a:srgbClr val="F8F3F0"/>
          </a:solidFill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EF12628-BB43-7947-DF4C-4589B5AF9FAC}"/>
              </a:ext>
            </a:extLst>
          </p:cNvPr>
          <p:cNvSpPr/>
          <p:nvPr/>
        </p:nvSpPr>
        <p:spPr>
          <a:xfrm>
            <a:off x="182977" y="2250388"/>
            <a:ext cx="2209800" cy="2171700"/>
          </a:xfrm>
          <a:prstGeom prst="ellipse">
            <a:avLst/>
          </a:prstGeom>
          <a:solidFill>
            <a:schemeClr val="accent5">
              <a:lumMod val="50000"/>
              <a:alpha val="3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>
                <a:solidFill>
                  <a:schemeClr val="tx1"/>
                </a:solidFill>
              </a:rPr>
              <a:t>Longer Term Planning </a:t>
            </a:r>
          </a:p>
          <a:p>
            <a:pPr algn="ctr"/>
            <a:r>
              <a:rPr lang="en-GB" sz="1700" b="1">
                <a:solidFill>
                  <a:schemeClr val="tx1"/>
                </a:solidFill>
              </a:rPr>
              <a:t>10-year Development Plan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CB8BB26-8832-660B-7405-3B78FA00A06C}"/>
              </a:ext>
            </a:extLst>
          </p:cNvPr>
          <p:cNvSpPr/>
          <p:nvPr/>
        </p:nvSpPr>
        <p:spPr>
          <a:xfrm>
            <a:off x="6252722" y="2250388"/>
            <a:ext cx="2209800" cy="2171700"/>
          </a:xfrm>
          <a:prstGeom prst="ellipse">
            <a:avLst/>
          </a:prstGeom>
          <a:solidFill>
            <a:schemeClr val="accent5">
              <a:lumMod val="50000"/>
              <a:alpha val="3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Stronger Alignment, National, Regional and Local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6867233-A665-8CA3-9502-AB1CFEBD3A08}"/>
              </a:ext>
            </a:extLst>
          </p:cNvPr>
          <p:cNvSpPr/>
          <p:nvPr/>
        </p:nvSpPr>
        <p:spPr>
          <a:xfrm>
            <a:off x="3217849" y="2250388"/>
            <a:ext cx="2209800" cy="2171700"/>
          </a:xfrm>
          <a:prstGeom prst="ellipse">
            <a:avLst/>
          </a:prstGeom>
          <a:solidFill>
            <a:srgbClr val="FFC0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New Plan Hierarchy (UAPS, PAPS, CAPS, UDZS)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238D47-29C6-E45A-0324-23C51FACB019}"/>
              </a:ext>
            </a:extLst>
          </p:cNvPr>
          <p:cNvSpPr/>
          <p:nvPr/>
        </p:nvSpPr>
        <p:spPr>
          <a:xfrm>
            <a:off x="9351522" y="2250388"/>
            <a:ext cx="2209800" cy="2171700"/>
          </a:xfrm>
          <a:prstGeom prst="ellipse">
            <a:avLst/>
          </a:prstGeom>
          <a:solidFill>
            <a:srgbClr val="FFC000">
              <a:alpha val="3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b="1">
                <a:solidFill>
                  <a:schemeClr val="tx1"/>
                </a:solidFill>
              </a:rPr>
              <a:t>Emphasis on Delivery and Infrastructure led planning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77E5485-CA85-3870-95A1-33983AFF67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08083" y="42067"/>
            <a:ext cx="2394752" cy="74991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EF97B97-A3B4-8DC8-2E8B-B55442CF6EC2}"/>
              </a:ext>
            </a:extLst>
          </p:cNvPr>
          <p:cNvSpPr txBox="1"/>
          <p:nvPr/>
        </p:nvSpPr>
        <p:spPr>
          <a:xfrm>
            <a:off x="1397000" y="4932562"/>
            <a:ext cx="1092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chemeClr val="accent5">
                    <a:lumMod val="50000"/>
                  </a:schemeClr>
                </a:solidFill>
              </a:rPr>
              <a:t>A longer term, more strategic and more integrated plan-led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368E65-0F7E-D87C-3C44-D0C9891B722B}"/>
              </a:ext>
            </a:extLst>
          </p:cNvPr>
          <p:cNvSpPr txBox="1"/>
          <p:nvPr/>
        </p:nvSpPr>
        <p:spPr>
          <a:xfrm>
            <a:off x="2291252" y="587643"/>
            <a:ext cx="76094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Key Changes for Forward Planning</a:t>
            </a:r>
          </a:p>
          <a:p>
            <a:pPr algn="ctr"/>
            <a:r>
              <a:rPr lang="en-GB" sz="2000" b="1">
                <a:solidFill>
                  <a:schemeClr val="accent5">
                    <a:lumMod val="50000"/>
                  </a:schemeClr>
                </a:solidFill>
              </a:rPr>
              <a:t>From preparing plans to preparing for delivery… </a:t>
            </a:r>
          </a:p>
        </p:txBody>
      </p:sp>
    </p:spTree>
    <p:extLst>
      <p:ext uri="{BB962C8B-B14F-4D97-AF65-F5344CB8AC3E}">
        <p14:creationId xmlns:p14="http://schemas.microsoft.com/office/powerpoint/2010/main" val="20150876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E7DD954-B3B4-6395-C5C6-2CFA573743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766910"/>
              </p:ext>
            </p:extLst>
          </p:nvPr>
        </p:nvGraphicFramePr>
        <p:xfrm>
          <a:off x="228600" y="1193478"/>
          <a:ext cx="11816226" cy="5542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38742">
                  <a:extLst>
                    <a:ext uri="{9D8B030D-6E8A-4147-A177-3AD203B41FA5}">
                      <a16:colId xmlns:a16="http://schemas.microsoft.com/office/drawing/2014/main" val="1089836007"/>
                    </a:ext>
                  </a:extLst>
                </a:gridCol>
                <a:gridCol w="3938742">
                  <a:extLst>
                    <a:ext uri="{9D8B030D-6E8A-4147-A177-3AD203B41FA5}">
                      <a16:colId xmlns:a16="http://schemas.microsoft.com/office/drawing/2014/main" val="1789556235"/>
                    </a:ext>
                  </a:extLst>
                </a:gridCol>
                <a:gridCol w="3938742">
                  <a:extLst>
                    <a:ext uri="{9D8B030D-6E8A-4147-A177-3AD203B41FA5}">
                      <a16:colId xmlns:a16="http://schemas.microsoft.com/office/drawing/2014/main" val="1123043235"/>
                    </a:ext>
                  </a:extLst>
                </a:gridCol>
              </a:tblGrid>
              <a:tr h="378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Planning &amp; Development Act 2000</a:t>
                      </a:r>
                      <a:endParaRPr lang="en-GB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Planning &amp; Development Act 2024</a:t>
                      </a:r>
                      <a:endParaRPr lang="en-GB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7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solidFill>
                            <a:schemeClr val="bg1"/>
                          </a:solidFill>
                          <a:effectLst/>
                        </a:rPr>
                        <a:t>Key change / what it means</a:t>
                      </a:r>
                      <a:endParaRPr lang="en-GB" sz="1400" kern="10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7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717538"/>
                  </a:ext>
                </a:extLst>
              </a:tr>
              <a:tr h="860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6-year Development Plan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10-year Development Plan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rgbClr val="FFDC6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Longer-term planning framework and greater certainty for landowners and infrastructure providers.  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44374"/>
                  </a:ext>
                </a:extLst>
              </a:tr>
              <a:tr h="614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Development Plan + LAP structure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Development Plan + UAP / PAP / CAP structure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rgbClr val="FFDC6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LAPs are replaced by a more targeted hierarchy of plans.  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619103"/>
                  </a:ext>
                </a:extLst>
              </a:tr>
              <a:tr h="860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Local Area Plans (LAPs)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Urban Area Plans (UAPs)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rgbClr val="FFDC6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UAPs provide detailed implementation of the Development Plan for identified urban settlements.  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272183"/>
                  </a:ext>
                </a:extLst>
              </a:tr>
              <a:tr h="860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LAP could cover a wide variety of areas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Priority Area Plans (PAPs)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rgbClr val="FFDC6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New targeted mechanism for a particular part of a settlement requiring development, renewal or regeneration.  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283845"/>
                  </a:ext>
                </a:extLst>
              </a:tr>
              <a:tr h="8605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Joint/coordinated planning possible but no equivalent dedicated plan type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Coordinated Area Plans (CAPs)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rgbClr val="FFDC6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Dedicated mechanism for planning areas requiring coordination between planning authorities.  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249826"/>
                  </a:ext>
                </a:extLst>
              </a:tr>
              <a:tr h="1106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SDZ regime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Urban Development Zones (UDZs)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rgbClr val="FFDC6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chemeClr val="tx1"/>
                          </a:solidFill>
                          <a:effectLst/>
                        </a:rPr>
                        <a:t>New separate strategic delivery mechanism; broadly the closest successor concept to an SDZ, with a development scheme and special DM consequences.</a:t>
                      </a:r>
                      <a:endParaRPr lang="en-GB" sz="1400" b="1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9674" marR="99674" marT="66450" marB="66450" anchor="ctr"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6293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5679DA7-94F4-46BA-BBF2-43D0FA30B5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86476" y="300602"/>
            <a:ext cx="2258348" cy="7072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986F65-9641-0687-2C9C-D2C391AF205E}"/>
              </a:ext>
            </a:extLst>
          </p:cNvPr>
          <p:cNvSpPr txBox="1"/>
          <p:nvPr/>
        </p:nvSpPr>
        <p:spPr>
          <a:xfrm>
            <a:off x="375776" y="331038"/>
            <a:ext cx="963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chemeClr val="accent5">
                    <a:lumMod val="50000"/>
                  </a:schemeClr>
                </a:solidFill>
              </a:rPr>
              <a:t>Planning and Development Act 2024 (Part 3)</a:t>
            </a:r>
          </a:p>
        </p:txBody>
      </p:sp>
    </p:spTree>
    <p:extLst>
      <p:ext uri="{BB962C8B-B14F-4D97-AF65-F5344CB8AC3E}">
        <p14:creationId xmlns:p14="http://schemas.microsoft.com/office/powerpoint/2010/main" val="273856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C95F2-E587-2246-B739-93CF9A293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Hook Head Lighthouse">
            <a:extLst>
              <a:ext uri="{FF2B5EF4-FFF2-40B4-BE49-F238E27FC236}">
                <a16:creationId xmlns:a16="http://schemas.microsoft.com/office/drawing/2014/main" id="{9E9A616B-7EFB-86E2-ABBB-F36069D2DE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BD78BE-4B09-18CC-B1A2-51FB2D6757AB}"/>
              </a:ext>
            </a:extLst>
          </p:cNvPr>
          <p:cNvSpPr txBox="1"/>
          <p:nvPr/>
        </p:nvSpPr>
        <p:spPr>
          <a:xfrm>
            <a:off x="298110" y="331570"/>
            <a:ext cx="515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chemeClr val="accent5">
                    <a:lumMod val="50000"/>
                  </a:schemeClr>
                </a:solidFill>
                <a:latin typeface="+mj-lt"/>
              </a:rPr>
              <a:t>Looking Forward…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EF850D-5C7E-1167-EDD2-78AF818002FE}"/>
              </a:ext>
            </a:extLst>
          </p:cNvPr>
          <p:cNvSpPr/>
          <p:nvPr/>
        </p:nvSpPr>
        <p:spPr>
          <a:xfrm>
            <a:off x="8643153" y="1461870"/>
            <a:ext cx="1993900" cy="196713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Coastal Planning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4B09F40-C8B1-716D-9906-6C1C13F1B584}"/>
              </a:ext>
            </a:extLst>
          </p:cNvPr>
          <p:cNvSpPr/>
          <p:nvPr/>
        </p:nvSpPr>
        <p:spPr>
          <a:xfrm>
            <a:off x="4950227" y="4111656"/>
            <a:ext cx="1993898" cy="1943097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>
                <a:solidFill>
                  <a:schemeClr val="tx1"/>
                </a:solidFill>
              </a:rPr>
              <a:t>Rosslare Harbour Economy / ORE</a:t>
            </a:r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B42AC54-07DD-AB36-4649-B9CE6D4EED80}"/>
              </a:ext>
            </a:extLst>
          </p:cNvPr>
          <p:cNvSpPr/>
          <p:nvPr/>
        </p:nvSpPr>
        <p:spPr>
          <a:xfrm>
            <a:off x="1156413" y="4087623"/>
            <a:ext cx="2094786" cy="196713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Housing Activation &amp; Services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550C92D-3045-489F-D035-45DDCABA5DEF}"/>
              </a:ext>
            </a:extLst>
          </p:cNvPr>
          <p:cNvSpPr/>
          <p:nvPr/>
        </p:nvSpPr>
        <p:spPr>
          <a:xfrm>
            <a:off x="1139483" y="1341280"/>
            <a:ext cx="1993900" cy="1967130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Gorey Plan &amp; Zoning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28B803-5C19-9696-9D88-7A77EE4D70A2}"/>
              </a:ext>
            </a:extLst>
          </p:cNvPr>
          <p:cNvSpPr/>
          <p:nvPr/>
        </p:nvSpPr>
        <p:spPr>
          <a:xfrm>
            <a:off x="4950225" y="1341280"/>
            <a:ext cx="1993900" cy="1967130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New 10-year CDP Review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3EF474A-4289-E55A-AA43-933C2A802C8A}"/>
              </a:ext>
            </a:extLst>
          </p:cNvPr>
          <p:cNvSpPr/>
          <p:nvPr/>
        </p:nvSpPr>
        <p:spPr>
          <a:xfrm>
            <a:off x="8643153" y="4087623"/>
            <a:ext cx="1993900" cy="1943097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2024 Act Rollout </a:t>
            </a:r>
          </a:p>
        </p:txBody>
      </p:sp>
      <p:pic>
        <p:nvPicPr>
          <p:cNvPr id="23" name="Picture 22" descr="Partners – Ancient Connections">
            <a:extLst>
              <a:ext uri="{FF2B5EF4-FFF2-40B4-BE49-F238E27FC236}">
                <a16:creationId xmlns:a16="http://schemas.microsoft.com/office/drawing/2014/main" id="{A60B20A5-CC77-EBE5-F285-1426670B64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5641" y="-133406"/>
            <a:ext cx="2868249" cy="14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0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C09FE-C6D4-547A-865D-A58DBB5A1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433" name="Rectangle 14432">
            <a:extLst>
              <a:ext uri="{FF2B5EF4-FFF2-40B4-BE49-F238E27FC236}">
                <a16:creationId xmlns:a16="http://schemas.microsoft.com/office/drawing/2014/main" id="{EB7E4AFD-F3A9-7FDB-E2D4-FF93F6FD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34" name="Freeform: Shape 14433">
            <a:extLst>
              <a:ext uri="{FF2B5EF4-FFF2-40B4-BE49-F238E27FC236}">
                <a16:creationId xmlns:a16="http://schemas.microsoft.com/office/drawing/2014/main" id="{AF7E4589-43A3-ED2F-E462-837CC5233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852070 w 12192000"/>
              <a:gd name="connsiteY1" fmla="*/ 0 h 6858000"/>
              <a:gd name="connsiteX2" fmla="*/ 3878367 w 12192000"/>
              <a:gd name="connsiteY2" fmla="*/ 23504 h 6858000"/>
              <a:gd name="connsiteX3" fmla="*/ 3885324 w 12192000"/>
              <a:gd name="connsiteY3" fmla="*/ 84795 h 6858000"/>
              <a:gd name="connsiteX4" fmla="*/ 3820400 w 12192000"/>
              <a:gd name="connsiteY4" fmla="*/ 131127 h 6858000"/>
              <a:gd name="connsiteX5" fmla="*/ 3631811 w 12192000"/>
              <a:gd name="connsiteY5" fmla="*/ 219929 h 6858000"/>
              <a:gd name="connsiteX6" fmla="*/ 4327428 w 12192000"/>
              <a:gd name="connsiteY6" fmla="*/ 351201 h 6858000"/>
              <a:gd name="connsiteX7" fmla="*/ 4080099 w 12192000"/>
              <a:gd name="connsiteY7" fmla="*/ 432279 h 6858000"/>
              <a:gd name="connsiteX8" fmla="*/ 3823492 w 12192000"/>
              <a:gd name="connsiteY8" fmla="*/ 490194 h 6858000"/>
              <a:gd name="connsiteX9" fmla="*/ 3545246 w 12192000"/>
              <a:gd name="connsiteY9" fmla="*/ 532664 h 6858000"/>
              <a:gd name="connsiteX10" fmla="*/ 3291732 w 12192000"/>
              <a:gd name="connsiteY10" fmla="*/ 617605 h 6858000"/>
              <a:gd name="connsiteX11" fmla="*/ 3953340 w 12192000"/>
              <a:gd name="connsiteY11" fmla="*/ 652353 h 6858000"/>
              <a:gd name="connsiteX12" fmla="*/ 3610170 w 12192000"/>
              <a:gd name="connsiteY12" fmla="*/ 729572 h 6858000"/>
              <a:gd name="connsiteX13" fmla="*/ 3328832 w 12192000"/>
              <a:gd name="connsiteY13" fmla="*/ 829957 h 6858000"/>
              <a:gd name="connsiteX14" fmla="*/ 3130966 w 12192000"/>
              <a:gd name="connsiteY14" fmla="*/ 876288 h 6858000"/>
              <a:gd name="connsiteX15" fmla="*/ 2920736 w 12192000"/>
              <a:gd name="connsiteY15" fmla="*/ 887872 h 6858000"/>
              <a:gd name="connsiteX16" fmla="*/ 2871269 w 12192000"/>
              <a:gd name="connsiteY16" fmla="*/ 961228 h 6858000"/>
              <a:gd name="connsiteX17" fmla="*/ 2936195 w 12192000"/>
              <a:gd name="connsiteY17" fmla="*/ 1038448 h 6858000"/>
              <a:gd name="connsiteX18" fmla="*/ 3035126 w 12192000"/>
              <a:gd name="connsiteY18" fmla="*/ 1046168 h 6858000"/>
              <a:gd name="connsiteX19" fmla="*/ 3625627 w 12192000"/>
              <a:gd name="connsiteY19" fmla="*/ 1065474 h 6858000"/>
              <a:gd name="connsiteX20" fmla="*/ 1733551 w 12192000"/>
              <a:gd name="connsiteY20" fmla="*/ 1235355 h 6858000"/>
              <a:gd name="connsiteX21" fmla="*/ 1990156 w 12192000"/>
              <a:gd name="connsiteY21" fmla="*/ 1339602 h 6858000"/>
              <a:gd name="connsiteX22" fmla="*/ 2076722 w 12192000"/>
              <a:gd name="connsiteY22" fmla="*/ 1625311 h 6858000"/>
              <a:gd name="connsiteX23" fmla="*/ 2392067 w 12192000"/>
              <a:gd name="connsiteY23" fmla="*/ 1787470 h 6858000"/>
              <a:gd name="connsiteX24" fmla="*/ 2596115 w 12192000"/>
              <a:gd name="connsiteY24" fmla="*/ 1845385 h 6858000"/>
              <a:gd name="connsiteX25" fmla="*/ 3062950 w 12192000"/>
              <a:gd name="connsiteY25" fmla="*/ 1930326 h 6858000"/>
              <a:gd name="connsiteX26" fmla="*/ 3130966 w 12192000"/>
              <a:gd name="connsiteY26" fmla="*/ 2069319 h 6858000"/>
              <a:gd name="connsiteX27" fmla="*/ 3189708 w 12192000"/>
              <a:gd name="connsiteY27" fmla="*/ 2223754 h 6858000"/>
              <a:gd name="connsiteX28" fmla="*/ 3313373 w 12192000"/>
              <a:gd name="connsiteY28" fmla="*/ 2324141 h 6858000"/>
              <a:gd name="connsiteX29" fmla="*/ 2351877 w 12192000"/>
              <a:gd name="connsiteY29" fmla="*/ 2308697 h 6858000"/>
              <a:gd name="connsiteX30" fmla="*/ 3437038 w 12192000"/>
              <a:gd name="connsiteY30" fmla="*/ 2633017 h 6858000"/>
              <a:gd name="connsiteX31" fmla="*/ 3341198 w 12192000"/>
              <a:gd name="connsiteY31" fmla="*/ 2760427 h 6858000"/>
              <a:gd name="connsiteX32" fmla="*/ 3934791 w 12192000"/>
              <a:gd name="connsiteY32" fmla="*/ 2934169 h 6858000"/>
              <a:gd name="connsiteX33" fmla="*/ 3616352 w 12192000"/>
              <a:gd name="connsiteY33" fmla="*/ 2953473 h 6858000"/>
              <a:gd name="connsiteX34" fmla="*/ 5468240 w 12192000"/>
              <a:gd name="connsiteY34" fmla="*/ 3679329 h 6858000"/>
              <a:gd name="connsiteX35" fmla="*/ 8111582 w 12192000"/>
              <a:gd name="connsiteY35" fmla="*/ 4204418 h 6858000"/>
              <a:gd name="connsiteX36" fmla="*/ 9144186 w 12192000"/>
              <a:gd name="connsiteY36" fmla="*/ 4304802 h 6858000"/>
              <a:gd name="connsiteX37" fmla="*/ 10319004 w 12192000"/>
              <a:gd name="connsiteY37" fmla="*/ 4273915 h 6858000"/>
              <a:gd name="connsiteX38" fmla="*/ 12053408 w 12192000"/>
              <a:gd name="connsiteY38" fmla="*/ 3907125 h 6858000"/>
              <a:gd name="connsiteX39" fmla="*/ 12192000 w 12192000"/>
              <a:gd name="connsiteY39" fmla="*/ 3841157 h 6858000"/>
              <a:gd name="connsiteX40" fmla="*/ 12192000 w 12192000"/>
              <a:gd name="connsiteY40" fmla="*/ 6858000 h 6858000"/>
              <a:gd name="connsiteX41" fmla="*/ 0 w 12192000"/>
              <a:gd name="connsiteY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852070" y="0"/>
                </a:lnTo>
                <a:lnTo>
                  <a:pt x="3878367" y="23504"/>
                </a:lnTo>
                <a:cubicBezTo>
                  <a:pt x="3887642" y="39430"/>
                  <a:pt x="3891507" y="59700"/>
                  <a:pt x="3885324" y="84795"/>
                </a:cubicBezTo>
                <a:cubicBezTo>
                  <a:pt x="3876049" y="123406"/>
                  <a:pt x="3845133" y="123406"/>
                  <a:pt x="3820400" y="131127"/>
                </a:cubicBezTo>
                <a:cubicBezTo>
                  <a:pt x="3764751" y="154292"/>
                  <a:pt x="3696735" y="138849"/>
                  <a:pt x="3631811" y="219929"/>
                </a:cubicBezTo>
                <a:cubicBezTo>
                  <a:pt x="3879141" y="262399"/>
                  <a:pt x="4117198" y="181318"/>
                  <a:pt x="4327428" y="351201"/>
                </a:cubicBezTo>
                <a:cubicBezTo>
                  <a:pt x="4250138" y="436142"/>
                  <a:pt x="4163572" y="416836"/>
                  <a:pt x="4080099" y="432279"/>
                </a:cubicBezTo>
                <a:cubicBezTo>
                  <a:pt x="3993533" y="447725"/>
                  <a:pt x="3910058" y="474751"/>
                  <a:pt x="3823492" y="490194"/>
                </a:cubicBezTo>
                <a:cubicBezTo>
                  <a:pt x="3730743" y="509498"/>
                  <a:pt x="3637993" y="513360"/>
                  <a:pt x="3545246" y="532664"/>
                </a:cubicBezTo>
                <a:cubicBezTo>
                  <a:pt x="3467954" y="548109"/>
                  <a:pt x="3384480" y="521081"/>
                  <a:pt x="3291732" y="617605"/>
                </a:cubicBezTo>
                <a:cubicBezTo>
                  <a:pt x="3520513" y="687103"/>
                  <a:pt x="3727651" y="582857"/>
                  <a:pt x="3953340" y="652353"/>
                </a:cubicBezTo>
                <a:cubicBezTo>
                  <a:pt x="3820400" y="714129"/>
                  <a:pt x="3712194" y="694824"/>
                  <a:pt x="3610170" y="729572"/>
                </a:cubicBezTo>
                <a:cubicBezTo>
                  <a:pt x="3517420" y="764322"/>
                  <a:pt x="3406122" y="725712"/>
                  <a:pt x="3328832" y="829957"/>
                </a:cubicBezTo>
                <a:cubicBezTo>
                  <a:pt x="3270090" y="911035"/>
                  <a:pt x="3208258" y="922618"/>
                  <a:pt x="3130966" y="876288"/>
                </a:cubicBezTo>
                <a:cubicBezTo>
                  <a:pt x="3062950" y="833818"/>
                  <a:pt x="2988752" y="845400"/>
                  <a:pt x="2920736" y="887872"/>
                </a:cubicBezTo>
                <a:cubicBezTo>
                  <a:pt x="2896004" y="903315"/>
                  <a:pt x="2871269" y="922618"/>
                  <a:pt x="2871269" y="961228"/>
                </a:cubicBezTo>
                <a:cubicBezTo>
                  <a:pt x="2871269" y="1015283"/>
                  <a:pt x="2902186" y="1030726"/>
                  <a:pt x="2936195" y="1038448"/>
                </a:cubicBezTo>
                <a:cubicBezTo>
                  <a:pt x="2967111" y="1046168"/>
                  <a:pt x="3004210" y="1053891"/>
                  <a:pt x="3035126" y="1046168"/>
                </a:cubicBezTo>
                <a:cubicBezTo>
                  <a:pt x="3232990" y="1003700"/>
                  <a:pt x="3427764" y="1073194"/>
                  <a:pt x="3625627" y="1065474"/>
                </a:cubicBezTo>
                <a:cubicBezTo>
                  <a:pt x="3004210" y="1231494"/>
                  <a:pt x="2376610" y="1177441"/>
                  <a:pt x="1733551" y="1235355"/>
                </a:cubicBezTo>
                <a:cubicBezTo>
                  <a:pt x="1817025" y="1351183"/>
                  <a:pt x="1925232" y="1254661"/>
                  <a:pt x="1990156" y="1339602"/>
                </a:cubicBezTo>
                <a:cubicBezTo>
                  <a:pt x="1928323" y="1517205"/>
                  <a:pt x="1953057" y="1613728"/>
                  <a:pt x="2076722" y="1625311"/>
                </a:cubicBezTo>
                <a:cubicBezTo>
                  <a:pt x="2197295" y="1636894"/>
                  <a:pt x="2327143" y="1575118"/>
                  <a:pt x="2392067" y="1787470"/>
                </a:cubicBezTo>
                <a:cubicBezTo>
                  <a:pt x="2410617" y="1853106"/>
                  <a:pt x="2525008" y="1833802"/>
                  <a:pt x="2596115" y="1845385"/>
                </a:cubicBezTo>
                <a:cubicBezTo>
                  <a:pt x="2750696" y="1872411"/>
                  <a:pt x="2914554" y="1845385"/>
                  <a:pt x="3062950" y="1930326"/>
                </a:cubicBezTo>
                <a:cubicBezTo>
                  <a:pt x="3121692" y="1961213"/>
                  <a:pt x="3161883" y="1984378"/>
                  <a:pt x="3130966" y="2069319"/>
                </a:cubicBezTo>
                <a:cubicBezTo>
                  <a:pt x="3100050" y="2158121"/>
                  <a:pt x="3140242" y="2189008"/>
                  <a:pt x="3189708" y="2223754"/>
                </a:cubicBezTo>
                <a:cubicBezTo>
                  <a:pt x="3226808" y="2250784"/>
                  <a:pt x="3282457" y="2243060"/>
                  <a:pt x="3313373" y="2324141"/>
                </a:cubicBezTo>
                <a:cubicBezTo>
                  <a:pt x="2988752" y="2312558"/>
                  <a:pt x="2673405" y="2246923"/>
                  <a:pt x="2351877" y="2308697"/>
                </a:cubicBezTo>
                <a:cubicBezTo>
                  <a:pt x="2704323" y="2463134"/>
                  <a:pt x="3090776" y="2455412"/>
                  <a:pt x="3437038" y="2633017"/>
                </a:cubicBezTo>
                <a:cubicBezTo>
                  <a:pt x="3424671" y="2694791"/>
                  <a:pt x="3344289" y="2667764"/>
                  <a:pt x="3341198" y="2760427"/>
                </a:cubicBezTo>
                <a:cubicBezTo>
                  <a:pt x="3523603" y="2856951"/>
                  <a:pt x="3743110" y="2791314"/>
                  <a:pt x="3934791" y="2934169"/>
                </a:cubicBezTo>
                <a:cubicBezTo>
                  <a:pt x="3823492" y="2999805"/>
                  <a:pt x="3721469" y="2891699"/>
                  <a:pt x="3616352" y="2953473"/>
                </a:cubicBezTo>
                <a:cubicBezTo>
                  <a:pt x="3650361" y="3046136"/>
                  <a:pt x="5189993" y="3617555"/>
                  <a:pt x="5468240" y="3679329"/>
                </a:cubicBezTo>
                <a:cubicBezTo>
                  <a:pt x="6034007" y="3806740"/>
                  <a:pt x="7663296" y="4131059"/>
                  <a:pt x="8111582" y="4204418"/>
                </a:cubicBezTo>
                <a:cubicBezTo>
                  <a:pt x="8457844" y="4258470"/>
                  <a:pt x="8801016" y="4300942"/>
                  <a:pt x="9144186" y="4304802"/>
                </a:cubicBezTo>
                <a:cubicBezTo>
                  <a:pt x="9536822" y="4308663"/>
                  <a:pt x="9926368" y="4289359"/>
                  <a:pt x="10319004" y="4273915"/>
                </a:cubicBezTo>
                <a:cubicBezTo>
                  <a:pt x="10906415" y="4250750"/>
                  <a:pt x="11484549" y="4158087"/>
                  <a:pt x="12053408" y="3907125"/>
                </a:cubicBezTo>
                <a:lnTo>
                  <a:pt x="12192000" y="38411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D7B99A10-60FB-A659-BC2E-8E7D5BAF5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94971" y="248404"/>
            <a:ext cx="3190001" cy="158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5C2B43-C23E-6DA3-E568-265C62DF6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028" y="711916"/>
            <a:ext cx="10901578" cy="2859057"/>
          </a:xfrm>
        </p:spPr>
        <p:txBody>
          <a:bodyPr/>
          <a:lstStyle/>
          <a:p>
            <a:pPr algn="ctr"/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4000" b="1">
                <a:solidFill>
                  <a:schemeClr val="accent5">
                    <a:lumMod val="50000"/>
                  </a:schemeClr>
                </a:solidFill>
              </a:rPr>
              <a:t>4. Q &amp; A Session</a:t>
            </a:r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1600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1600" b="1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GB" sz="16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16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16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16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1600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800" b="1">
                <a:solidFill>
                  <a:schemeClr val="accent5">
                    <a:lumMod val="50000"/>
                  </a:schemeClr>
                </a:solidFill>
                <a:hlinkClick r:id="rId4"/>
              </a:rPr>
              <a:t>www.gov.ie/planning</a:t>
            </a:r>
            <a:r>
              <a:rPr lang="en-GB" sz="2800" b="1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endParaRPr lang="en-GB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154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C1743-38F9-E07B-AA56-ED7AE1FEB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433" name="Rectangle 14432">
            <a:extLst>
              <a:ext uri="{FF2B5EF4-FFF2-40B4-BE49-F238E27FC236}">
                <a16:creationId xmlns:a16="http://schemas.microsoft.com/office/drawing/2014/main" id="{B7AAD75D-3218-0153-7898-0921E9E66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34" name="Freeform: Shape 14433">
            <a:extLst>
              <a:ext uri="{FF2B5EF4-FFF2-40B4-BE49-F238E27FC236}">
                <a16:creationId xmlns:a16="http://schemas.microsoft.com/office/drawing/2014/main" id="{CEF957AC-773B-80B1-0BA0-8212C7AC0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852070 w 12192000"/>
              <a:gd name="connsiteY1" fmla="*/ 0 h 6858000"/>
              <a:gd name="connsiteX2" fmla="*/ 3878367 w 12192000"/>
              <a:gd name="connsiteY2" fmla="*/ 23504 h 6858000"/>
              <a:gd name="connsiteX3" fmla="*/ 3885324 w 12192000"/>
              <a:gd name="connsiteY3" fmla="*/ 84795 h 6858000"/>
              <a:gd name="connsiteX4" fmla="*/ 3820400 w 12192000"/>
              <a:gd name="connsiteY4" fmla="*/ 131127 h 6858000"/>
              <a:gd name="connsiteX5" fmla="*/ 3631811 w 12192000"/>
              <a:gd name="connsiteY5" fmla="*/ 219929 h 6858000"/>
              <a:gd name="connsiteX6" fmla="*/ 4327428 w 12192000"/>
              <a:gd name="connsiteY6" fmla="*/ 351201 h 6858000"/>
              <a:gd name="connsiteX7" fmla="*/ 4080099 w 12192000"/>
              <a:gd name="connsiteY7" fmla="*/ 432279 h 6858000"/>
              <a:gd name="connsiteX8" fmla="*/ 3823492 w 12192000"/>
              <a:gd name="connsiteY8" fmla="*/ 490194 h 6858000"/>
              <a:gd name="connsiteX9" fmla="*/ 3545246 w 12192000"/>
              <a:gd name="connsiteY9" fmla="*/ 532664 h 6858000"/>
              <a:gd name="connsiteX10" fmla="*/ 3291732 w 12192000"/>
              <a:gd name="connsiteY10" fmla="*/ 617605 h 6858000"/>
              <a:gd name="connsiteX11" fmla="*/ 3953340 w 12192000"/>
              <a:gd name="connsiteY11" fmla="*/ 652353 h 6858000"/>
              <a:gd name="connsiteX12" fmla="*/ 3610170 w 12192000"/>
              <a:gd name="connsiteY12" fmla="*/ 729572 h 6858000"/>
              <a:gd name="connsiteX13" fmla="*/ 3328832 w 12192000"/>
              <a:gd name="connsiteY13" fmla="*/ 829957 h 6858000"/>
              <a:gd name="connsiteX14" fmla="*/ 3130966 w 12192000"/>
              <a:gd name="connsiteY14" fmla="*/ 876288 h 6858000"/>
              <a:gd name="connsiteX15" fmla="*/ 2920736 w 12192000"/>
              <a:gd name="connsiteY15" fmla="*/ 887872 h 6858000"/>
              <a:gd name="connsiteX16" fmla="*/ 2871269 w 12192000"/>
              <a:gd name="connsiteY16" fmla="*/ 961228 h 6858000"/>
              <a:gd name="connsiteX17" fmla="*/ 2936195 w 12192000"/>
              <a:gd name="connsiteY17" fmla="*/ 1038448 h 6858000"/>
              <a:gd name="connsiteX18" fmla="*/ 3035126 w 12192000"/>
              <a:gd name="connsiteY18" fmla="*/ 1046168 h 6858000"/>
              <a:gd name="connsiteX19" fmla="*/ 3625627 w 12192000"/>
              <a:gd name="connsiteY19" fmla="*/ 1065474 h 6858000"/>
              <a:gd name="connsiteX20" fmla="*/ 1733551 w 12192000"/>
              <a:gd name="connsiteY20" fmla="*/ 1235355 h 6858000"/>
              <a:gd name="connsiteX21" fmla="*/ 1990156 w 12192000"/>
              <a:gd name="connsiteY21" fmla="*/ 1339602 h 6858000"/>
              <a:gd name="connsiteX22" fmla="*/ 2076722 w 12192000"/>
              <a:gd name="connsiteY22" fmla="*/ 1625311 h 6858000"/>
              <a:gd name="connsiteX23" fmla="*/ 2392067 w 12192000"/>
              <a:gd name="connsiteY23" fmla="*/ 1787470 h 6858000"/>
              <a:gd name="connsiteX24" fmla="*/ 2596115 w 12192000"/>
              <a:gd name="connsiteY24" fmla="*/ 1845385 h 6858000"/>
              <a:gd name="connsiteX25" fmla="*/ 3062950 w 12192000"/>
              <a:gd name="connsiteY25" fmla="*/ 1930326 h 6858000"/>
              <a:gd name="connsiteX26" fmla="*/ 3130966 w 12192000"/>
              <a:gd name="connsiteY26" fmla="*/ 2069319 h 6858000"/>
              <a:gd name="connsiteX27" fmla="*/ 3189708 w 12192000"/>
              <a:gd name="connsiteY27" fmla="*/ 2223754 h 6858000"/>
              <a:gd name="connsiteX28" fmla="*/ 3313373 w 12192000"/>
              <a:gd name="connsiteY28" fmla="*/ 2324141 h 6858000"/>
              <a:gd name="connsiteX29" fmla="*/ 2351877 w 12192000"/>
              <a:gd name="connsiteY29" fmla="*/ 2308697 h 6858000"/>
              <a:gd name="connsiteX30" fmla="*/ 3437038 w 12192000"/>
              <a:gd name="connsiteY30" fmla="*/ 2633017 h 6858000"/>
              <a:gd name="connsiteX31" fmla="*/ 3341198 w 12192000"/>
              <a:gd name="connsiteY31" fmla="*/ 2760427 h 6858000"/>
              <a:gd name="connsiteX32" fmla="*/ 3934791 w 12192000"/>
              <a:gd name="connsiteY32" fmla="*/ 2934169 h 6858000"/>
              <a:gd name="connsiteX33" fmla="*/ 3616352 w 12192000"/>
              <a:gd name="connsiteY33" fmla="*/ 2953473 h 6858000"/>
              <a:gd name="connsiteX34" fmla="*/ 5468240 w 12192000"/>
              <a:gd name="connsiteY34" fmla="*/ 3679329 h 6858000"/>
              <a:gd name="connsiteX35" fmla="*/ 8111582 w 12192000"/>
              <a:gd name="connsiteY35" fmla="*/ 4204418 h 6858000"/>
              <a:gd name="connsiteX36" fmla="*/ 9144186 w 12192000"/>
              <a:gd name="connsiteY36" fmla="*/ 4304802 h 6858000"/>
              <a:gd name="connsiteX37" fmla="*/ 10319004 w 12192000"/>
              <a:gd name="connsiteY37" fmla="*/ 4273915 h 6858000"/>
              <a:gd name="connsiteX38" fmla="*/ 12053408 w 12192000"/>
              <a:gd name="connsiteY38" fmla="*/ 3907125 h 6858000"/>
              <a:gd name="connsiteX39" fmla="*/ 12192000 w 12192000"/>
              <a:gd name="connsiteY39" fmla="*/ 3841157 h 6858000"/>
              <a:gd name="connsiteX40" fmla="*/ 12192000 w 12192000"/>
              <a:gd name="connsiteY40" fmla="*/ 6858000 h 6858000"/>
              <a:gd name="connsiteX41" fmla="*/ 0 w 12192000"/>
              <a:gd name="connsiteY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852070" y="0"/>
                </a:lnTo>
                <a:lnTo>
                  <a:pt x="3878367" y="23504"/>
                </a:lnTo>
                <a:cubicBezTo>
                  <a:pt x="3887642" y="39430"/>
                  <a:pt x="3891507" y="59700"/>
                  <a:pt x="3885324" y="84795"/>
                </a:cubicBezTo>
                <a:cubicBezTo>
                  <a:pt x="3876049" y="123406"/>
                  <a:pt x="3845133" y="123406"/>
                  <a:pt x="3820400" y="131127"/>
                </a:cubicBezTo>
                <a:cubicBezTo>
                  <a:pt x="3764751" y="154292"/>
                  <a:pt x="3696735" y="138849"/>
                  <a:pt x="3631811" y="219929"/>
                </a:cubicBezTo>
                <a:cubicBezTo>
                  <a:pt x="3879141" y="262399"/>
                  <a:pt x="4117198" y="181318"/>
                  <a:pt x="4327428" y="351201"/>
                </a:cubicBezTo>
                <a:cubicBezTo>
                  <a:pt x="4250138" y="436142"/>
                  <a:pt x="4163572" y="416836"/>
                  <a:pt x="4080099" y="432279"/>
                </a:cubicBezTo>
                <a:cubicBezTo>
                  <a:pt x="3993533" y="447725"/>
                  <a:pt x="3910058" y="474751"/>
                  <a:pt x="3823492" y="490194"/>
                </a:cubicBezTo>
                <a:cubicBezTo>
                  <a:pt x="3730743" y="509498"/>
                  <a:pt x="3637993" y="513360"/>
                  <a:pt x="3545246" y="532664"/>
                </a:cubicBezTo>
                <a:cubicBezTo>
                  <a:pt x="3467954" y="548109"/>
                  <a:pt x="3384480" y="521081"/>
                  <a:pt x="3291732" y="617605"/>
                </a:cubicBezTo>
                <a:cubicBezTo>
                  <a:pt x="3520513" y="687103"/>
                  <a:pt x="3727651" y="582857"/>
                  <a:pt x="3953340" y="652353"/>
                </a:cubicBezTo>
                <a:cubicBezTo>
                  <a:pt x="3820400" y="714129"/>
                  <a:pt x="3712194" y="694824"/>
                  <a:pt x="3610170" y="729572"/>
                </a:cubicBezTo>
                <a:cubicBezTo>
                  <a:pt x="3517420" y="764322"/>
                  <a:pt x="3406122" y="725712"/>
                  <a:pt x="3328832" y="829957"/>
                </a:cubicBezTo>
                <a:cubicBezTo>
                  <a:pt x="3270090" y="911035"/>
                  <a:pt x="3208258" y="922618"/>
                  <a:pt x="3130966" y="876288"/>
                </a:cubicBezTo>
                <a:cubicBezTo>
                  <a:pt x="3062950" y="833818"/>
                  <a:pt x="2988752" y="845400"/>
                  <a:pt x="2920736" y="887872"/>
                </a:cubicBezTo>
                <a:cubicBezTo>
                  <a:pt x="2896004" y="903315"/>
                  <a:pt x="2871269" y="922618"/>
                  <a:pt x="2871269" y="961228"/>
                </a:cubicBezTo>
                <a:cubicBezTo>
                  <a:pt x="2871269" y="1015283"/>
                  <a:pt x="2902186" y="1030726"/>
                  <a:pt x="2936195" y="1038448"/>
                </a:cubicBezTo>
                <a:cubicBezTo>
                  <a:pt x="2967111" y="1046168"/>
                  <a:pt x="3004210" y="1053891"/>
                  <a:pt x="3035126" y="1046168"/>
                </a:cubicBezTo>
                <a:cubicBezTo>
                  <a:pt x="3232990" y="1003700"/>
                  <a:pt x="3427764" y="1073194"/>
                  <a:pt x="3625627" y="1065474"/>
                </a:cubicBezTo>
                <a:cubicBezTo>
                  <a:pt x="3004210" y="1231494"/>
                  <a:pt x="2376610" y="1177441"/>
                  <a:pt x="1733551" y="1235355"/>
                </a:cubicBezTo>
                <a:cubicBezTo>
                  <a:pt x="1817025" y="1351183"/>
                  <a:pt x="1925232" y="1254661"/>
                  <a:pt x="1990156" y="1339602"/>
                </a:cubicBezTo>
                <a:cubicBezTo>
                  <a:pt x="1928323" y="1517205"/>
                  <a:pt x="1953057" y="1613728"/>
                  <a:pt x="2076722" y="1625311"/>
                </a:cubicBezTo>
                <a:cubicBezTo>
                  <a:pt x="2197295" y="1636894"/>
                  <a:pt x="2327143" y="1575118"/>
                  <a:pt x="2392067" y="1787470"/>
                </a:cubicBezTo>
                <a:cubicBezTo>
                  <a:pt x="2410617" y="1853106"/>
                  <a:pt x="2525008" y="1833802"/>
                  <a:pt x="2596115" y="1845385"/>
                </a:cubicBezTo>
                <a:cubicBezTo>
                  <a:pt x="2750696" y="1872411"/>
                  <a:pt x="2914554" y="1845385"/>
                  <a:pt x="3062950" y="1930326"/>
                </a:cubicBezTo>
                <a:cubicBezTo>
                  <a:pt x="3121692" y="1961213"/>
                  <a:pt x="3161883" y="1984378"/>
                  <a:pt x="3130966" y="2069319"/>
                </a:cubicBezTo>
                <a:cubicBezTo>
                  <a:pt x="3100050" y="2158121"/>
                  <a:pt x="3140242" y="2189008"/>
                  <a:pt x="3189708" y="2223754"/>
                </a:cubicBezTo>
                <a:cubicBezTo>
                  <a:pt x="3226808" y="2250784"/>
                  <a:pt x="3282457" y="2243060"/>
                  <a:pt x="3313373" y="2324141"/>
                </a:cubicBezTo>
                <a:cubicBezTo>
                  <a:pt x="2988752" y="2312558"/>
                  <a:pt x="2673405" y="2246923"/>
                  <a:pt x="2351877" y="2308697"/>
                </a:cubicBezTo>
                <a:cubicBezTo>
                  <a:pt x="2704323" y="2463134"/>
                  <a:pt x="3090776" y="2455412"/>
                  <a:pt x="3437038" y="2633017"/>
                </a:cubicBezTo>
                <a:cubicBezTo>
                  <a:pt x="3424671" y="2694791"/>
                  <a:pt x="3344289" y="2667764"/>
                  <a:pt x="3341198" y="2760427"/>
                </a:cubicBezTo>
                <a:cubicBezTo>
                  <a:pt x="3523603" y="2856951"/>
                  <a:pt x="3743110" y="2791314"/>
                  <a:pt x="3934791" y="2934169"/>
                </a:cubicBezTo>
                <a:cubicBezTo>
                  <a:pt x="3823492" y="2999805"/>
                  <a:pt x="3721469" y="2891699"/>
                  <a:pt x="3616352" y="2953473"/>
                </a:cubicBezTo>
                <a:cubicBezTo>
                  <a:pt x="3650361" y="3046136"/>
                  <a:pt x="5189993" y="3617555"/>
                  <a:pt x="5468240" y="3679329"/>
                </a:cubicBezTo>
                <a:cubicBezTo>
                  <a:pt x="6034007" y="3806740"/>
                  <a:pt x="7663296" y="4131059"/>
                  <a:pt x="8111582" y="4204418"/>
                </a:cubicBezTo>
                <a:cubicBezTo>
                  <a:pt x="8457844" y="4258470"/>
                  <a:pt x="8801016" y="4300942"/>
                  <a:pt x="9144186" y="4304802"/>
                </a:cubicBezTo>
                <a:cubicBezTo>
                  <a:pt x="9536822" y="4308663"/>
                  <a:pt x="9926368" y="4289359"/>
                  <a:pt x="10319004" y="4273915"/>
                </a:cubicBezTo>
                <a:cubicBezTo>
                  <a:pt x="10906415" y="4250750"/>
                  <a:pt x="11484549" y="4158087"/>
                  <a:pt x="12053408" y="3907125"/>
                </a:cubicBezTo>
                <a:lnTo>
                  <a:pt x="12192000" y="38411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09B20567-2CEE-4B1C-6193-5EF71F43C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94971" y="248404"/>
            <a:ext cx="3190001" cy="158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D30670-9D84-A9FB-9737-BB3B415DB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028" y="711916"/>
            <a:ext cx="10901578" cy="5897680"/>
          </a:xfrm>
        </p:spPr>
        <p:txBody>
          <a:bodyPr/>
          <a:lstStyle/>
          <a:p>
            <a:pPr>
              <a:lnSpc>
                <a:spcPct val="150000"/>
              </a:lnSpc>
            </a:pPr>
            <a:br>
              <a:rPr lang="en-GB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4000" b="1" dirty="0">
                <a:solidFill>
                  <a:schemeClr val="accent5">
                    <a:lumMod val="50000"/>
                  </a:schemeClr>
                </a:solidFill>
              </a:rPr>
              <a:t>5. </a:t>
            </a:r>
            <a:r>
              <a:rPr lang="en-GB" sz="4000" b="1">
                <a:solidFill>
                  <a:schemeClr val="accent5">
                    <a:lumMod val="50000"/>
                  </a:schemeClr>
                </a:solidFill>
              </a:rPr>
              <a:t>Closing</a:t>
            </a:r>
            <a:br>
              <a:rPr lang="en-GB" sz="4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3200" b="1" dirty="0">
                <a:solidFill>
                  <a:schemeClr val="accent5">
                    <a:lumMod val="50000"/>
                  </a:schemeClr>
                </a:solidFill>
              </a:rPr>
              <a:t>What Success Looks Like</a:t>
            </a:r>
            <a:b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  <a:t>- A streamlined planning system.</a:t>
            </a:r>
            <a:b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  <a:t>- More agile, efficient and unambiguous policy alignment that can balance all interests. </a:t>
            </a:r>
            <a:b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  <a:t>- Enhanced capacity to prioritise strategic investment in terms of housing, renewables and infrastructure. </a:t>
            </a:r>
            <a:b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  <a:t>- Retaining an open, transparent and participative planning system. </a:t>
            </a:r>
            <a:b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</a:rPr>
              <a:t>- ‘Plan led’ emphasis on outcomes. </a:t>
            </a:r>
            <a:br>
              <a:rPr lang="en-GB" b="1" dirty="0">
                <a:solidFill>
                  <a:schemeClr val="accent5">
                    <a:lumMod val="50000"/>
                  </a:schemeClr>
                </a:solidFill>
              </a:rPr>
            </a:br>
            <a:endParaRPr lang="en-GB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293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B1E7C-0034-0204-4870-896A81FA6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433" name="Rectangle 14432">
            <a:extLst>
              <a:ext uri="{FF2B5EF4-FFF2-40B4-BE49-F238E27FC236}">
                <a16:creationId xmlns:a16="http://schemas.microsoft.com/office/drawing/2014/main" id="{D90E95C2-13F5-870A-B157-C21F7E2C3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34" name="Freeform: Shape 14433">
            <a:extLst>
              <a:ext uri="{FF2B5EF4-FFF2-40B4-BE49-F238E27FC236}">
                <a16:creationId xmlns:a16="http://schemas.microsoft.com/office/drawing/2014/main" id="{8ADE1AD3-5E1F-E8D8-AD29-996AB8369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852070 w 12192000"/>
              <a:gd name="connsiteY1" fmla="*/ 0 h 6858000"/>
              <a:gd name="connsiteX2" fmla="*/ 3878367 w 12192000"/>
              <a:gd name="connsiteY2" fmla="*/ 23504 h 6858000"/>
              <a:gd name="connsiteX3" fmla="*/ 3885324 w 12192000"/>
              <a:gd name="connsiteY3" fmla="*/ 84795 h 6858000"/>
              <a:gd name="connsiteX4" fmla="*/ 3820400 w 12192000"/>
              <a:gd name="connsiteY4" fmla="*/ 131127 h 6858000"/>
              <a:gd name="connsiteX5" fmla="*/ 3631811 w 12192000"/>
              <a:gd name="connsiteY5" fmla="*/ 219929 h 6858000"/>
              <a:gd name="connsiteX6" fmla="*/ 4327428 w 12192000"/>
              <a:gd name="connsiteY6" fmla="*/ 351201 h 6858000"/>
              <a:gd name="connsiteX7" fmla="*/ 4080099 w 12192000"/>
              <a:gd name="connsiteY7" fmla="*/ 432279 h 6858000"/>
              <a:gd name="connsiteX8" fmla="*/ 3823492 w 12192000"/>
              <a:gd name="connsiteY8" fmla="*/ 490194 h 6858000"/>
              <a:gd name="connsiteX9" fmla="*/ 3545246 w 12192000"/>
              <a:gd name="connsiteY9" fmla="*/ 532664 h 6858000"/>
              <a:gd name="connsiteX10" fmla="*/ 3291732 w 12192000"/>
              <a:gd name="connsiteY10" fmla="*/ 617605 h 6858000"/>
              <a:gd name="connsiteX11" fmla="*/ 3953340 w 12192000"/>
              <a:gd name="connsiteY11" fmla="*/ 652353 h 6858000"/>
              <a:gd name="connsiteX12" fmla="*/ 3610170 w 12192000"/>
              <a:gd name="connsiteY12" fmla="*/ 729572 h 6858000"/>
              <a:gd name="connsiteX13" fmla="*/ 3328832 w 12192000"/>
              <a:gd name="connsiteY13" fmla="*/ 829957 h 6858000"/>
              <a:gd name="connsiteX14" fmla="*/ 3130966 w 12192000"/>
              <a:gd name="connsiteY14" fmla="*/ 876288 h 6858000"/>
              <a:gd name="connsiteX15" fmla="*/ 2920736 w 12192000"/>
              <a:gd name="connsiteY15" fmla="*/ 887872 h 6858000"/>
              <a:gd name="connsiteX16" fmla="*/ 2871269 w 12192000"/>
              <a:gd name="connsiteY16" fmla="*/ 961228 h 6858000"/>
              <a:gd name="connsiteX17" fmla="*/ 2936195 w 12192000"/>
              <a:gd name="connsiteY17" fmla="*/ 1038448 h 6858000"/>
              <a:gd name="connsiteX18" fmla="*/ 3035126 w 12192000"/>
              <a:gd name="connsiteY18" fmla="*/ 1046168 h 6858000"/>
              <a:gd name="connsiteX19" fmla="*/ 3625627 w 12192000"/>
              <a:gd name="connsiteY19" fmla="*/ 1065474 h 6858000"/>
              <a:gd name="connsiteX20" fmla="*/ 1733551 w 12192000"/>
              <a:gd name="connsiteY20" fmla="*/ 1235355 h 6858000"/>
              <a:gd name="connsiteX21" fmla="*/ 1990156 w 12192000"/>
              <a:gd name="connsiteY21" fmla="*/ 1339602 h 6858000"/>
              <a:gd name="connsiteX22" fmla="*/ 2076722 w 12192000"/>
              <a:gd name="connsiteY22" fmla="*/ 1625311 h 6858000"/>
              <a:gd name="connsiteX23" fmla="*/ 2392067 w 12192000"/>
              <a:gd name="connsiteY23" fmla="*/ 1787470 h 6858000"/>
              <a:gd name="connsiteX24" fmla="*/ 2596115 w 12192000"/>
              <a:gd name="connsiteY24" fmla="*/ 1845385 h 6858000"/>
              <a:gd name="connsiteX25" fmla="*/ 3062950 w 12192000"/>
              <a:gd name="connsiteY25" fmla="*/ 1930326 h 6858000"/>
              <a:gd name="connsiteX26" fmla="*/ 3130966 w 12192000"/>
              <a:gd name="connsiteY26" fmla="*/ 2069319 h 6858000"/>
              <a:gd name="connsiteX27" fmla="*/ 3189708 w 12192000"/>
              <a:gd name="connsiteY27" fmla="*/ 2223754 h 6858000"/>
              <a:gd name="connsiteX28" fmla="*/ 3313373 w 12192000"/>
              <a:gd name="connsiteY28" fmla="*/ 2324141 h 6858000"/>
              <a:gd name="connsiteX29" fmla="*/ 2351877 w 12192000"/>
              <a:gd name="connsiteY29" fmla="*/ 2308697 h 6858000"/>
              <a:gd name="connsiteX30" fmla="*/ 3437038 w 12192000"/>
              <a:gd name="connsiteY30" fmla="*/ 2633017 h 6858000"/>
              <a:gd name="connsiteX31" fmla="*/ 3341198 w 12192000"/>
              <a:gd name="connsiteY31" fmla="*/ 2760427 h 6858000"/>
              <a:gd name="connsiteX32" fmla="*/ 3934791 w 12192000"/>
              <a:gd name="connsiteY32" fmla="*/ 2934169 h 6858000"/>
              <a:gd name="connsiteX33" fmla="*/ 3616352 w 12192000"/>
              <a:gd name="connsiteY33" fmla="*/ 2953473 h 6858000"/>
              <a:gd name="connsiteX34" fmla="*/ 5468240 w 12192000"/>
              <a:gd name="connsiteY34" fmla="*/ 3679329 h 6858000"/>
              <a:gd name="connsiteX35" fmla="*/ 8111582 w 12192000"/>
              <a:gd name="connsiteY35" fmla="*/ 4204418 h 6858000"/>
              <a:gd name="connsiteX36" fmla="*/ 9144186 w 12192000"/>
              <a:gd name="connsiteY36" fmla="*/ 4304802 h 6858000"/>
              <a:gd name="connsiteX37" fmla="*/ 10319004 w 12192000"/>
              <a:gd name="connsiteY37" fmla="*/ 4273915 h 6858000"/>
              <a:gd name="connsiteX38" fmla="*/ 12053408 w 12192000"/>
              <a:gd name="connsiteY38" fmla="*/ 3907125 h 6858000"/>
              <a:gd name="connsiteX39" fmla="*/ 12192000 w 12192000"/>
              <a:gd name="connsiteY39" fmla="*/ 3841157 h 6858000"/>
              <a:gd name="connsiteX40" fmla="*/ 12192000 w 12192000"/>
              <a:gd name="connsiteY40" fmla="*/ 6858000 h 6858000"/>
              <a:gd name="connsiteX41" fmla="*/ 0 w 12192000"/>
              <a:gd name="connsiteY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852070" y="0"/>
                </a:lnTo>
                <a:lnTo>
                  <a:pt x="3878367" y="23504"/>
                </a:lnTo>
                <a:cubicBezTo>
                  <a:pt x="3887642" y="39430"/>
                  <a:pt x="3891507" y="59700"/>
                  <a:pt x="3885324" y="84795"/>
                </a:cubicBezTo>
                <a:cubicBezTo>
                  <a:pt x="3876049" y="123406"/>
                  <a:pt x="3845133" y="123406"/>
                  <a:pt x="3820400" y="131127"/>
                </a:cubicBezTo>
                <a:cubicBezTo>
                  <a:pt x="3764751" y="154292"/>
                  <a:pt x="3696735" y="138849"/>
                  <a:pt x="3631811" y="219929"/>
                </a:cubicBezTo>
                <a:cubicBezTo>
                  <a:pt x="3879141" y="262399"/>
                  <a:pt x="4117198" y="181318"/>
                  <a:pt x="4327428" y="351201"/>
                </a:cubicBezTo>
                <a:cubicBezTo>
                  <a:pt x="4250138" y="436142"/>
                  <a:pt x="4163572" y="416836"/>
                  <a:pt x="4080099" y="432279"/>
                </a:cubicBezTo>
                <a:cubicBezTo>
                  <a:pt x="3993533" y="447725"/>
                  <a:pt x="3910058" y="474751"/>
                  <a:pt x="3823492" y="490194"/>
                </a:cubicBezTo>
                <a:cubicBezTo>
                  <a:pt x="3730743" y="509498"/>
                  <a:pt x="3637993" y="513360"/>
                  <a:pt x="3545246" y="532664"/>
                </a:cubicBezTo>
                <a:cubicBezTo>
                  <a:pt x="3467954" y="548109"/>
                  <a:pt x="3384480" y="521081"/>
                  <a:pt x="3291732" y="617605"/>
                </a:cubicBezTo>
                <a:cubicBezTo>
                  <a:pt x="3520513" y="687103"/>
                  <a:pt x="3727651" y="582857"/>
                  <a:pt x="3953340" y="652353"/>
                </a:cubicBezTo>
                <a:cubicBezTo>
                  <a:pt x="3820400" y="714129"/>
                  <a:pt x="3712194" y="694824"/>
                  <a:pt x="3610170" y="729572"/>
                </a:cubicBezTo>
                <a:cubicBezTo>
                  <a:pt x="3517420" y="764322"/>
                  <a:pt x="3406122" y="725712"/>
                  <a:pt x="3328832" y="829957"/>
                </a:cubicBezTo>
                <a:cubicBezTo>
                  <a:pt x="3270090" y="911035"/>
                  <a:pt x="3208258" y="922618"/>
                  <a:pt x="3130966" y="876288"/>
                </a:cubicBezTo>
                <a:cubicBezTo>
                  <a:pt x="3062950" y="833818"/>
                  <a:pt x="2988752" y="845400"/>
                  <a:pt x="2920736" y="887872"/>
                </a:cubicBezTo>
                <a:cubicBezTo>
                  <a:pt x="2896004" y="903315"/>
                  <a:pt x="2871269" y="922618"/>
                  <a:pt x="2871269" y="961228"/>
                </a:cubicBezTo>
                <a:cubicBezTo>
                  <a:pt x="2871269" y="1015283"/>
                  <a:pt x="2902186" y="1030726"/>
                  <a:pt x="2936195" y="1038448"/>
                </a:cubicBezTo>
                <a:cubicBezTo>
                  <a:pt x="2967111" y="1046168"/>
                  <a:pt x="3004210" y="1053891"/>
                  <a:pt x="3035126" y="1046168"/>
                </a:cubicBezTo>
                <a:cubicBezTo>
                  <a:pt x="3232990" y="1003700"/>
                  <a:pt x="3427764" y="1073194"/>
                  <a:pt x="3625627" y="1065474"/>
                </a:cubicBezTo>
                <a:cubicBezTo>
                  <a:pt x="3004210" y="1231494"/>
                  <a:pt x="2376610" y="1177441"/>
                  <a:pt x="1733551" y="1235355"/>
                </a:cubicBezTo>
                <a:cubicBezTo>
                  <a:pt x="1817025" y="1351183"/>
                  <a:pt x="1925232" y="1254661"/>
                  <a:pt x="1990156" y="1339602"/>
                </a:cubicBezTo>
                <a:cubicBezTo>
                  <a:pt x="1928323" y="1517205"/>
                  <a:pt x="1953057" y="1613728"/>
                  <a:pt x="2076722" y="1625311"/>
                </a:cubicBezTo>
                <a:cubicBezTo>
                  <a:pt x="2197295" y="1636894"/>
                  <a:pt x="2327143" y="1575118"/>
                  <a:pt x="2392067" y="1787470"/>
                </a:cubicBezTo>
                <a:cubicBezTo>
                  <a:pt x="2410617" y="1853106"/>
                  <a:pt x="2525008" y="1833802"/>
                  <a:pt x="2596115" y="1845385"/>
                </a:cubicBezTo>
                <a:cubicBezTo>
                  <a:pt x="2750696" y="1872411"/>
                  <a:pt x="2914554" y="1845385"/>
                  <a:pt x="3062950" y="1930326"/>
                </a:cubicBezTo>
                <a:cubicBezTo>
                  <a:pt x="3121692" y="1961213"/>
                  <a:pt x="3161883" y="1984378"/>
                  <a:pt x="3130966" y="2069319"/>
                </a:cubicBezTo>
                <a:cubicBezTo>
                  <a:pt x="3100050" y="2158121"/>
                  <a:pt x="3140242" y="2189008"/>
                  <a:pt x="3189708" y="2223754"/>
                </a:cubicBezTo>
                <a:cubicBezTo>
                  <a:pt x="3226808" y="2250784"/>
                  <a:pt x="3282457" y="2243060"/>
                  <a:pt x="3313373" y="2324141"/>
                </a:cubicBezTo>
                <a:cubicBezTo>
                  <a:pt x="2988752" y="2312558"/>
                  <a:pt x="2673405" y="2246923"/>
                  <a:pt x="2351877" y="2308697"/>
                </a:cubicBezTo>
                <a:cubicBezTo>
                  <a:pt x="2704323" y="2463134"/>
                  <a:pt x="3090776" y="2455412"/>
                  <a:pt x="3437038" y="2633017"/>
                </a:cubicBezTo>
                <a:cubicBezTo>
                  <a:pt x="3424671" y="2694791"/>
                  <a:pt x="3344289" y="2667764"/>
                  <a:pt x="3341198" y="2760427"/>
                </a:cubicBezTo>
                <a:cubicBezTo>
                  <a:pt x="3523603" y="2856951"/>
                  <a:pt x="3743110" y="2791314"/>
                  <a:pt x="3934791" y="2934169"/>
                </a:cubicBezTo>
                <a:cubicBezTo>
                  <a:pt x="3823492" y="2999805"/>
                  <a:pt x="3721469" y="2891699"/>
                  <a:pt x="3616352" y="2953473"/>
                </a:cubicBezTo>
                <a:cubicBezTo>
                  <a:pt x="3650361" y="3046136"/>
                  <a:pt x="5189993" y="3617555"/>
                  <a:pt x="5468240" y="3679329"/>
                </a:cubicBezTo>
                <a:cubicBezTo>
                  <a:pt x="6034007" y="3806740"/>
                  <a:pt x="7663296" y="4131059"/>
                  <a:pt x="8111582" y="4204418"/>
                </a:cubicBezTo>
                <a:cubicBezTo>
                  <a:pt x="8457844" y="4258470"/>
                  <a:pt x="8801016" y="4300942"/>
                  <a:pt x="9144186" y="4304802"/>
                </a:cubicBezTo>
                <a:cubicBezTo>
                  <a:pt x="9536822" y="4308663"/>
                  <a:pt x="9926368" y="4289359"/>
                  <a:pt x="10319004" y="4273915"/>
                </a:cubicBezTo>
                <a:cubicBezTo>
                  <a:pt x="10906415" y="4250750"/>
                  <a:pt x="11484549" y="4158087"/>
                  <a:pt x="12053408" y="3907125"/>
                </a:cubicBezTo>
                <a:lnTo>
                  <a:pt x="12192000" y="3841157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339" name="Picture 12" descr="Home | Wexford County Council Online Consultation Portal">
            <a:extLst>
              <a:ext uri="{FF2B5EF4-FFF2-40B4-BE49-F238E27FC236}">
                <a16:creationId xmlns:a16="http://schemas.microsoft.com/office/drawing/2014/main" id="{F0057C1A-7350-F7C5-CCDD-AAE3EC9DB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394971" y="248404"/>
            <a:ext cx="3190001" cy="158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21471C-3034-5CF1-762B-1A5A6F30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5002" y="2579218"/>
            <a:ext cx="10901578" cy="2859057"/>
          </a:xfrm>
        </p:spPr>
        <p:txBody>
          <a:bodyPr/>
          <a:lstStyle/>
          <a:p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4000" b="1">
                <a:solidFill>
                  <a:schemeClr val="accent5">
                    <a:lumMod val="50000"/>
                  </a:schemeClr>
                </a:solidFill>
              </a:rPr>
              <a:t>Thank You</a:t>
            </a:r>
            <a:br>
              <a:rPr lang="en-GB" sz="4000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sz="1600" b="1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1600" b="1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br>
              <a:rPr lang="en-GB" b="1">
                <a:solidFill>
                  <a:schemeClr val="accent5">
                    <a:lumMod val="50000"/>
                  </a:schemeClr>
                </a:solidFill>
              </a:rPr>
            </a:br>
            <a:endParaRPr lang="en-GB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999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01493e-ad13-42e1-9dcf-d1a799192597">
      <Terms xmlns="http://schemas.microsoft.com/office/infopath/2007/PartnerControls"/>
    </lcf76f155ced4ddcb4097134ff3c332f>
    <TaxCatchAll xmlns="4405104f-5580-4e70-ae62-6049da95445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C4C8E5DAED104FB62D4ADB44F5C574" ma:contentTypeVersion="11" ma:contentTypeDescription="Create a new document." ma:contentTypeScope="" ma:versionID="688730fdd35095deb08b9f27f01088a4">
  <xsd:schema xmlns:xsd="http://www.w3.org/2001/XMLSchema" xmlns:xs="http://www.w3.org/2001/XMLSchema" xmlns:p="http://schemas.microsoft.com/office/2006/metadata/properties" xmlns:ns2="a801493e-ad13-42e1-9dcf-d1a799192597" xmlns:ns3="4405104f-5580-4e70-ae62-6049da95445e" targetNamespace="http://schemas.microsoft.com/office/2006/metadata/properties" ma:root="true" ma:fieldsID="693df63b9a5664f993af1b4650a0e3a1" ns2:_="" ns3:_="">
    <xsd:import namespace="a801493e-ad13-42e1-9dcf-d1a799192597"/>
    <xsd:import namespace="4405104f-5580-4e70-ae62-6049da9544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01493e-ad13-42e1-9dcf-d1a7991925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7fdd481-5551-4d98-bbaf-4b7f51229d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05104f-5580-4e70-ae62-6049da95445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8425728-23c2-4701-86c3-812eeffce6e5}" ma:internalName="TaxCatchAll" ma:showField="CatchAllData" ma:web="4405104f-5580-4e70-ae62-6049da9544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799109-EE77-4E16-9FCF-73A7E0DC4D9D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4405104f-5580-4e70-ae62-6049da95445e"/>
    <ds:schemaRef ds:uri="http://schemas.openxmlformats.org/package/2006/metadata/core-properties"/>
    <ds:schemaRef ds:uri="a801493e-ad13-42e1-9dcf-d1a79919259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9451A14-6E6A-4CDC-8971-FCD37CBFC8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B87031-8A2C-4103-9254-0BE2CEA337C1}">
  <ds:schemaRefs>
    <ds:schemaRef ds:uri="4405104f-5580-4e70-ae62-6049da95445e"/>
    <ds:schemaRef ds:uri="a801493e-ad13-42e1-9dcf-d1a7991925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2502</Words>
  <Application>Microsoft Office PowerPoint</Application>
  <PresentationFormat>Widescreen</PresentationFormat>
  <Paragraphs>328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Commencement Elements </vt:lpstr>
      <vt:lpstr>Variations to County Development Plan 2022-2028</vt:lpstr>
      <vt:lpstr>HIIF Programme Overview: Call 1</vt:lpstr>
      <vt:lpstr>    2. Planning &amp; Development Regulations, 2001       (Latest Exemptions – Single Dwellings)       </vt:lpstr>
      <vt:lpstr>Overview </vt:lpstr>
      <vt:lpstr>PowerPoint Presentation</vt:lpstr>
      <vt:lpstr>Bigger Auxiliary Structures</vt:lpstr>
      <vt:lpstr>Dormers</vt:lpstr>
      <vt:lpstr>Roof Lights</vt:lpstr>
      <vt:lpstr>Heat Pumps</vt:lpstr>
      <vt:lpstr>Chimneys </vt:lpstr>
      <vt:lpstr>PowerPoint Presentation</vt:lpstr>
      <vt:lpstr>PowerPoint Presentation</vt:lpstr>
      <vt:lpstr>Subdivision of Dwelling into 2 Houses</vt:lpstr>
      <vt:lpstr>PowerPoint Presentation</vt:lpstr>
      <vt:lpstr>Detached Dwelling in the Rear Garden Continued….</vt:lpstr>
      <vt:lpstr>Detached Dwelling in the Rear Garden Continued….</vt:lpstr>
      <vt:lpstr>3. Forward Planning in Wexford </vt:lpstr>
      <vt:lpstr>  Why Do We Zone Lands?  </vt:lpstr>
      <vt:lpstr>PowerPoint Presentation</vt:lpstr>
      <vt:lpstr>  Responding to Growth in County Wexford  </vt:lpstr>
      <vt:lpstr>PowerPoint Presentation</vt:lpstr>
      <vt:lpstr>PowerPoint Presentation</vt:lpstr>
      <vt:lpstr>PowerPoint Presentation</vt:lpstr>
      <vt:lpstr>      4. Q &amp; A Session        www.gov.ie/planning    </vt:lpstr>
      <vt:lpstr> 5. Closing What Success Looks Like - A streamlined planning system. - More agile, efficient and unambiguous policy alignment that can balance all interests.  - Enhanced capacity to prioritise strategic investment in terms of housing, renewables and infrastructure.  - Retaining an open, transparent and participative planning system.  - ‘Plan led’ emphasis on outcomes.  </vt:lpstr>
      <vt:lpstr> Thank You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Janine Fitzgerald</dc:creator>
  <cp:lastModifiedBy>Janine Fitzgerald</cp:lastModifiedBy>
  <cp:revision>3</cp:revision>
  <cp:lastPrinted>2026-09-23T13:26:49Z</cp:lastPrinted>
  <dcterms:created xsi:type="dcterms:W3CDTF">2026-09-07T13:53:09Z</dcterms:created>
  <dcterms:modified xsi:type="dcterms:W3CDTF">2026-09-28T13:50:38Z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0x01010015C4C8E5DAED104FB62D4ADB44F5C574</vt:lpwstr>
  </property>
  <property fmtid="{D5CDD505-2E9C-101B-9397-08002B2CF9AE}" pid="3" name="MediaServiceImageTags">
    <vt:lpwstr/>
  </property>
</Properties>
</file>