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0"/>
  </p:notesMasterIdLst>
  <p:sldIdLst>
    <p:sldId id="256" r:id="rId5"/>
    <p:sldId id="474" r:id="rId6"/>
    <p:sldId id="475" r:id="rId7"/>
    <p:sldId id="476" r:id="rId8"/>
    <p:sldId id="479" r:id="rId9"/>
    <p:sldId id="485" r:id="rId10"/>
    <p:sldId id="477" r:id="rId11"/>
    <p:sldId id="482" r:id="rId12"/>
    <p:sldId id="486" r:id="rId13"/>
    <p:sldId id="480" r:id="rId14"/>
    <p:sldId id="483" r:id="rId15"/>
    <p:sldId id="494" r:id="rId16"/>
    <p:sldId id="487" r:id="rId17"/>
    <p:sldId id="488" r:id="rId18"/>
    <p:sldId id="489" r:id="rId19"/>
    <p:sldId id="491" r:id="rId20"/>
    <p:sldId id="490" r:id="rId21"/>
    <p:sldId id="492" r:id="rId22"/>
    <p:sldId id="493" r:id="rId23"/>
    <p:sldId id="499" r:id="rId24"/>
    <p:sldId id="496" r:id="rId25"/>
    <p:sldId id="478" r:id="rId26"/>
    <p:sldId id="495" r:id="rId27"/>
    <p:sldId id="497" r:id="rId28"/>
    <p:sldId id="498" r:id="rId29"/>
    <p:sldId id="501" r:id="rId30"/>
    <p:sldId id="500" r:id="rId31"/>
    <p:sldId id="503" r:id="rId32"/>
    <p:sldId id="505" r:id="rId33"/>
    <p:sldId id="504" r:id="rId34"/>
    <p:sldId id="506" r:id="rId35"/>
    <p:sldId id="507" r:id="rId36"/>
    <p:sldId id="502" r:id="rId37"/>
    <p:sldId id="481" r:id="rId38"/>
    <p:sldId id="508"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A74000-AB33-45DB-891A-0CCD7A4C2911}" v="1" dt="2026-09-23T16:08:56.5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105" d="100"/>
          <a:sy n="105" d="100"/>
        </p:scale>
        <p:origin x="83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A9E06F-63C6-4ED8-BEB1-4154673FDDAF}" type="datetimeFigureOut">
              <a:rPr lang="en-GB" smtClean="0"/>
              <a:t>28/09/2026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49A62C-E94E-447F-9339-382F41111570}" type="slidenum">
              <a:rPr lang="en-GB" smtClean="0"/>
              <a:t>‹#›</a:t>
            </a:fld>
            <a:endParaRPr lang="en-GB"/>
          </a:p>
        </p:txBody>
      </p:sp>
    </p:spTree>
    <p:extLst>
      <p:ext uri="{BB962C8B-B14F-4D97-AF65-F5344CB8AC3E}">
        <p14:creationId xmlns:p14="http://schemas.microsoft.com/office/powerpoint/2010/main" val="56111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7D565-1D9E-6660-B1EC-7666E405BD7F}"/>
            </a:ext>
          </a:extLst>
        </p:cNvPr>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632E4EB8-94BA-33D1-3596-A4B655C185C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C79808C2-B31F-A087-8BD7-5809C3B1A5D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15364" name="Slide Number Placeholder 3">
            <a:extLst>
              <a:ext uri="{FF2B5EF4-FFF2-40B4-BE49-F238E27FC236}">
                <a16:creationId xmlns:a16="http://schemas.microsoft.com/office/drawing/2014/main" id="{1A07B0A1-4D80-4495-1935-605579DFAF5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EDC89449-6540-47A9-B87F-1CFC7F3D3B91}" type="slidenum">
              <a:rPr lang="en-IE" altLang="en-US"/>
              <a:pPr fontAlgn="base">
                <a:spcBef>
                  <a:spcPct val="0"/>
                </a:spcBef>
                <a:spcAft>
                  <a:spcPct val="0"/>
                </a:spcAft>
              </a:pPr>
              <a:t>2</a:t>
            </a:fld>
            <a:endParaRPr lang="en-IE" altLang="en-US"/>
          </a:p>
        </p:txBody>
      </p:sp>
    </p:spTree>
    <p:extLst>
      <p:ext uri="{BB962C8B-B14F-4D97-AF65-F5344CB8AC3E}">
        <p14:creationId xmlns:p14="http://schemas.microsoft.com/office/powerpoint/2010/main" val="10062907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6789" y="-1"/>
            <a:ext cx="12192001" cy="6858000"/>
          </a:xfrm>
          <a:blipFill>
            <a:blip r:embed="rId2">
              <a:alphaModFix amt="70000"/>
            </a:blip>
            <a:stretch>
              <a:fillRect/>
            </a:stretch>
          </a:blipFill>
        </p:spPr>
        <p:txBody>
          <a:bodyPr/>
          <a:lstStyle>
            <a:lvl1pPr>
              <a:defRPr/>
            </a:lvl1pPr>
          </a:lstStyle>
          <a:p>
            <a:r>
              <a:rPr lang="en-US" dirty="0"/>
              <a:t>   </a:t>
            </a:r>
          </a:p>
        </p:txBody>
      </p:sp>
      <p:sp>
        <p:nvSpPr>
          <p:cNvPr id="6" name="Title 5">
            <a:extLst>
              <a:ext uri="{FF2B5EF4-FFF2-40B4-BE49-F238E27FC236}">
                <a16:creationId xmlns:a16="http://schemas.microsoft.com/office/drawing/2014/main" id="{F7DA815B-BFAB-3E8D-D7E1-E7F9DE0A7703}"/>
              </a:ext>
            </a:extLst>
          </p:cNvPr>
          <p:cNvSpPr>
            <a:spLocks noGrp="1"/>
          </p:cNvSpPr>
          <p:nvPr>
            <p:ph type="title"/>
          </p:nvPr>
        </p:nvSpPr>
        <p:spPr>
          <a:xfrm>
            <a:off x="0" y="-1"/>
            <a:ext cx="6096000" cy="6857999"/>
          </a:xfrm>
          <a:gradFill>
            <a:gsLst>
              <a:gs pos="86000">
                <a:schemeClr val="accent4">
                  <a:lumMod val="50000"/>
                  <a:alpha val="95000"/>
                </a:schemeClr>
              </a:gs>
              <a:gs pos="100000">
                <a:schemeClr val="bg2">
                  <a:alpha val="90000"/>
                </a:schemeClr>
              </a:gs>
              <a:gs pos="42000">
                <a:srgbClr val="161824">
                  <a:alpha val="20000"/>
                </a:srgbClr>
              </a:gs>
              <a:gs pos="18000">
                <a:schemeClr val="bg2">
                  <a:lumMod val="90000"/>
                  <a:lumOff val="10000"/>
                  <a:alpha val="0"/>
                </a:schemeClr>
              </a:gs>
            </a:gsLst>
            <a:lin ang="11400000" scaled="0"/>
          </a:gradFill>
        </p:spPr>
        <p:txBody>
          <a:bodyPr lIns="365760" tIns="822960" rIns="914400" bIns="2286000" anchor="t"/>
          <a:lstStyle>
            <a:lvl1pPr>
              <a:defRPr sz="5000"/>
            </a:lvl1pPr>
          </a:lstStyle>
          <a:p>
            <a:r>
              <a:rPr lang="en-US"/>
              <a:t>Click to edit Master title style</a:t>
            </a:r>
            <a:endParaRPr lang="en-US" dirty="0"/>
          </a:p>
        </p:txBody>
      </p:sp>
      <p:sp>
        <p:nvSpPr>
          <p:cNvPr id="15" name="Subtitle 2">
            <a:extLst>
              <a:ext uri="{FF2B5EF4-FFF2-40B4-BE49-F238E27FC236}">
                <a16:creationId xmlns:a16="http://schemas.microsoft.com/office/drawing/2014/main" id="{57758407-B9B8-FC90-BBF1-B9013F196E21}"/>
              </a:ext>
            </a:extLst>
          </p:cNvPr>
          <p:cNvSpPr>
            <a:spLocks noGrp="1"/>
          </p:cNvSpPr>
          <p:nvPr>
            <p:ph type="subTitle" idx="1"/>
          </p:nvPr>
        </p:nvSpPr>
        <p:spPr>
          <a:xfrm>
            <a:off x="0" y="2401889"/>
            <a:ext cx="6096000" cy="4456112"/>
          </a:xfrm>
          <a:gradFill>
            <a:gsLst>
              <a:gs pos="35000">
                <a:schemeClr val="bg2">
                  <a:alpha val="32000"/>
                </a:schemeClr>
              </a:gs>
              <a:gs pos="56000">
                <a:schemeClr val="accent6">
                  <a:alpha val="0"/>
                </a:schemeClr>
              </a:gs>
              <a:gs pos="8000">
                <a:schemeClr val="bg2"/>
              </a:gs>
              <a:gs pos="22000">
                <a:schemeClr val="bg2">
                  <a:alpha val="67000"/>
                </a:schemeClr>
              </a:gs>
            </a:gsLst>
            <a:path path="circle">
              <a:fillToRect t="100000" r="100000"/>
            </a:path>
          </a:gradFill>
        </p:spPr>
        <p:txBody>
          <a:bodyPr vert="horz" lIns="393192" tIns="457200" rIns="274320" bIns="731520" rtlCol="0" anchor="b">
            <a:normAutofit/>
          </a:bodyPr>
          <a:lstStyle>
            <a:lvl1pPr marL="0" indent="0">
              <a:buNone/>
              <a:defRPr lang="en-US" sz="1400" dirty="0"/>
            </a:lvl1pPr>
          </a:lstStyle>
          <a:p>
            <a:pPr lvl="0"/>
            <a:r>
              <a:rPr lang="en-US"/>
              <a:t>Click to edit Master subtitle style</a:t>
            </a:r>
            <a:endParaRPr lang="en-US" dirty="0"/>
          </a:p>
        </p:txBody>
      </p:sp>
      <p:sp>
        <p:nvSpPr>
          <p:cNvPr id="11" name="Date Placeholder 10">
            <a:extLst>
              <a:ext uri="{FF2B5EF4-FFF2-40B4-BE49-F238E27FC236}">
                <a16:creationId xmlns:a16="http://schemas.microsoft.com/office/drawing/2014/main" id="{A03BE6F4-76AC-1913-6858-8449FC30A22C}"/>
              </a:ext>
            </a:extLst>
          </p:cNvPr>
          <p:cNvSpPr>
            <a:spLocks noGrp="1"/>
          </p:cNvSpPr>
          <p:nvPr>
            <p:ph type="dt" sz="half" idx="14"/>
          </p:nvPr>
        </p:nvSpPr>
        <p:spPr/>
        <p:txBody>
          <a:bodyPr/>
          <a:lstStyle/>
          <a:p>
            <a:fld id="{379EA41E-CB15-4EC0-B81F-0557A44E2944}" type="datetimeFigureOut">
              <a:rPr lang="en-GB" smtClean="0"/>
              <a:t>28/09/2026</a:t>
            </a:fld>
            <a:endParaRPr lang="en-GB"/>
          </a:p>
        </p:txBody>
      </p:sp>
      <p:sp>
        <p:nvSpPr>
          <p:cNvPr id="12" name="Footer Placeholder 11">
            <a:extLst>
              <a:ext uri="{FF2B5EF4-FFF2-40B4-BE49-F238E27FC236}">
                <a16:creationId xmlns:a16="http://schemas.microsoft.com/office/drawing/2014/main" id="{3A959F0E-1234-A029-DD14-0642D1457559}"/>
              </a:ext>
            </a:extLst>
          </p:cNvPr>
          <p:cNvSpPr>
            <a:spLocks noGrp="1"/>
          </p:cNvSpPr>
          <p:nvPr>
            <p:ph type="ftr" sz="quarter" idx="15"/>
          </p:nvPr>
        </p:nvSpPr>
        <p:spPr/>
        <p:txBody>
          <a:bodyPr/>
          <a:lstStyle/>
          <a:p>
            <a:endParaRPr lang="en-GB"/>
          </a:p>
        </p:txBody>
      </p:sp>
      <p:sp>
        <p:nvSpPr>
          <p:cNvPr id="14" name="Slide Number Placeholder 13">
            <a:extLst>
              <a:ext uri="{FF2B5EF4-FFF2-40B4-BE49-F238E27FC236}">
                <a16:creationId xmlns:a16="http://schemas.microsoft.com/office/drawing/2014/main" id="{42107F04-5566-3CCB-8B23-B8B3ECBA5457}"/>
              </a:ext>
            </a:extLst>
          </p:cNvPr>
          <p:cNvSpPr>
            <a:spLocks noGrp="1"/>
          </p:cNvSpPr>
          <p:nvPr>
            <p:ph type="sldNum" sz="quarter" idx="16"/>
          </p:nvPr>
        </p:nvSpPr>
        <p:spPr/>
        <p:txBody>
          <a:bodyPr/>
          <a:lstStyle/>
          <a:p>
            <a:fld id="{CA0DF2AA-E60B-48AF-AA65-F34F74891E4F}" type="slidenum">
              <a:rPr lang="en-GB" smtClean="0"/>
              <a:t>‹#›</a:t>
            </a:fld>
            <a:endParaRPr lang="en-GB"/>
          </a:p>
        </p:txBody>
      </p:sp>
    </p:spTree>
    <p:extLst>
      <p:ext uri="{BB962C8B-B14F-4D97-AF65-F5344CB8AC3E}">
        <p14:creationId xmlns:p14="http://schemas.microsoft.com/office/powerpoint/2010/main" val="971930651"/>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22282"/>
            <a:ext cx="9830017" cy="731520"/>
          </a:xfrm>
        </p:spPr>
        <p:txBody>
          <a:bodyPr anchor="b">
            <a:normAutofit/>
          </a:bodyPr>
          <a:lstStyle>
            <a:lvl1pPr>
              <a:defRPr sz="28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379EA41E-CB15-4EC0-B81F-0557A44E2944}" type="datetimeFigureOut">
              <a:rPr lang="en-GB" smtClean="0"/>
              <a:t>28/09/2026</a:t>
            </a:fld>
            <a:endParaRPr lang="en-GB"/>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endParaRPr lang="en-GB"/>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A0DF2AA-E60B-48AF-AA65-F34F74891E4F}" type="slidenum">
              <a:rPr lang="en-GB" smtClean="0"/>
              <a:t>‹#›</a:t>
            </a:fld>
            <a:endParaRPr lang="en-GB"/>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2" y="2011680"/>
            <a:ext cx="11402568"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F14132CA-3777-075A-ECC4-B9DEFA9B3CEB}"/>
              </a:ext>
            </a:extLst>
          </p:cNvPr>
          <p:cNvCxnSpPr>
            <a:cxnSpLocks/>
          </p:cNvCxnSpPr>
          <p:nvPr/>
        </p:nvCxnSpPr>
        <p:spPr>
          <a:xfrm flipH="1">
            <a:off x="394716" y="1704836"/>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2107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92000" cy="6858000"/>
          </a:xfrm>
          <a:blipFill>
            <a:blip r:embed="rId2" cstate="email">
              <a:alphaModFix amt="70000"/>
              <a:extLst>
                <a:ext uri="{28A0092B-C50C-407E-A947-70E740481C1C}">
                  <a14:useLocalDpi xmlns:a14="http://schemas.microsoft.com/office/drawing/2010/main"/>
                </a:ext>
              </a:extLst>
            </a:blip>
            <a:stretch>
              <a:fillRect l="-2" t="-1" b="-19091"/>
            </a:stretch>
          </a:blipFill>
        </p:spPr>
        <p:txBody>
          <a:bodyPr/>
          <a:lstStyle>
            <a:lvl1pPr>
              <a:defRPr/>
            </a:lvl1pPr>
          </a:lstStyle>
          <a:p>
            <a:r>
              <a:rPr lang="en-US" dirty="0"/>
              <a:t>   </a:t>
            </a:r>
          </a:p>
        </p:txBody>
      </p:sp>
      <p:sp>
        <p:nvSpPr>
          <p:cNvPr id="10" name="Title 9">
            <a:extLst>
              <a:ext uri="{FF2B5EF4-FFF2-40B4-BE49-F238E27FC236}">
                <a16:creationId xmlns:a16="http://schemas.microsoft.com/office/drawing/2014/main" id="{D35AE1E4-9BA4-415B-370F-31BCBBC952D7}"/>
              </a:ext>
            </a:extLst>
          </p:cNvPr>
          <p:cNvSpPr>
            <a:spLocks noGrp="1"/>
          </p:cNvSpPr>
          <p:nvPr>
            <p:ph type="title"/>
          </p:nvPr>
        </p:nvSpPr>
        <p:spPr>
          <a:xfrm>
            <a:off x="6096000" y="-1"/>
            <a:ext cx="6096000" cy="6857999"/>
          </a:xfrm>
          <a:gradFill>
            <a:gsLst>
              <a:gs pos="100000">
                <a:schemeClr val="bg2">
                  <a:alpha val="90000"/>
                </a:schemeClr>
              </a:gs>
              <a:gs pos="34000">
                <a:srgbClr val="061F7B">
                  <a:alpha val="5000"/>
                  <a:lumMod val="74000"/>
                </a:srgbClr>
              </a:gs>
              <a:gs pos="15000">
                <a:schemeClr val="accent1">
                  <a:lumMod val="75000"/>
                  <a:alpha val="0"/>
                </a:schemeClr>
              </a:gs>
            </a:gsLst>
            <a:lin ang="600000" scaled="0"/>
          </a:gradFill>
          <a:ln>
            <a:solidFill>
              <a:schemeClr val="tx1"/>
            </a:solidFill>
          </a:ln>
        </p:spPr>
        <p:txBody>
          <a:bodyPr lIns="1600200" tIns="822960" rIns="274320" bIns="457200" anchor="t"/>
          <a:lstStyle>
            <a:lvl1pPr>
              <a:defRPr sz="4200"/>
            </a:lvl1pPr>
          </a:lstStyle>
          <a:p>
            <a:r>
              <a:rPr lang="en-US"/>
              <a:t>Click to edit Master title style</a:t>
            </a:r>
            <a:endParaRPr lang="en-US" dirty="0"/>
          </a:p>
        </p:txBody>
      </p:sp>
      <p:sp>
        <p:nvSpPr>
          <p:cNvPr id="5" name="Subtitle 2">
            <a:extLst>
              <a:ext uri="{FF2B5EF4-FFF2-40B4-BE49-F238E27FC236}">
                <a16:creationId xmlns:a16="http://schemas.microsoft.com/office/drawing/2014/main" id="{D54B625A-114F-C2DE-F195-EF26EC052662}"/>
              </a:ext>
            </a:extLst>
          </p:cNvPr>
          <p:cNvSpPr>
            <a:spLocks noGrp="1"/>
          </p:cNvSpPr>
          <p:nvPr>
            <p:ph type="subTitle" idx="1"/>
          </p:nvPr>
        </p:nvSpPr>
        <p:spPr>
          <a:xfrm>
            <a:off x="5002306" y="4231338"/>
            <a:ext cx="7189694" cy="2626661"/>
          </a:xfrm>
          <a:gradFill>
            <a:gsLst>
              <a:gs pos="63000">
                <a:schemeClr val="accent5">
                  <a:lumMod val="75000"/>
                  <a:alpha val="0"/>
                </a:schemeClr>
              </a:gs>
              <a:gs pos="100000">
                <a:schemeClr val="accent3">
                  <a:lumMod val="60000"/>
                  <a:lumOff val="40000"/>
                  <a:alpha val="69000"/>
                </a:schemeClr>
              </a:gs>
              <a:gs pos="13000">
                <a:schemeClr val="bg2">
                  <a:alpha val="0"/>
                </a:schemeClr>
              </a:gs>
            </a:gsLst>
            <a:lin ang="4200000" scaled="0"/>
          </a:gradFill>
        </p:spPr>
        <p:txBody>
          <a:bodyPr vert="horz" lIns="2743200" tIns="640080" rIns="457200" bIns="731520" rtlCol="0" anchor="b">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7620000" y="210312"/>
            <a:ext cx="1473201" cy="365760"/>
          </a:xfrm>
        </p:spPr>
        <p:txBody>
          <a:bodyPr/>
          <a:lstStyle/>
          <a:p>
            <a:fld id="{379EA41E-CB15-4EC0-B81F-0557A44E2944}" type="datetimeFigureOut">
              <a:rPr lang="en-GB" smtClean="0"/>
              <a:t>28/09/2026</a:t>
            </a:fld>
            <a:endParaRPr lang="en-GB"/>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9164921" y="210312"/>
            <a:ext cx="2181351" cy="365760"/>
          </a:xfrm>
        </p:spPr>
        <p:txBody>
          <a:bodyPr/>
          <a:lstStyle/>
          <a:p>
            <a:endParaRPr lang="en-GB"/>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447711" y="210312"/>
            <a:ext cx="448805" cy="365760"/>
          </a:xfrm>
        </p:spPr>
        <p:txBody>
          <a:bodyPr/>
          <a:lstStyle/>
          <a:p>
            <a:fld id="{CA0DF2AA-E60B-48AF-AA65-F34F74891E4F}" type="slidenum">
              <a:rPr lang="en-GB" smtClean="0"/>
              <a:t>‹#›</a:t>
            </a:fld>
            <a:endParaRPr lang="en-GB"/>
          </a:p>
        </p:txBody>
      </p:sp>
    </p:spTree>
    <p:extLst>
      <p:ext uri="{BB962C8B-B14F-4D97-AF65-F5344CB8AC3E}">
        <p14:creationId xmlns:p14="http://schemas.microsoft.com/office/powerpoint/2010/main" val="42624029"/>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6A70A2D-6A6F-D8FD-B860-1F184E1B5E94}"/>
              </a:ext>
            </a:extLst>
          </p:cNvPr>
          <p:cNvSpPr>
            <a:spLocks noGrp="1"/>
          </p:cNvSpPr>
          <p:nvPr>
            <p:ph type="title"/>
          </p:nvPr>
        </p:nvSpPr>
        <p:spPr>
          <a:xfrm>
            <a:off x="274320" y="1133214"/>
            <a:ext cx="11631478" cy="1825674"/>
          </a:xfrm>
        </p:spPr>
        <p:txBody>
          <a:bodyPr anchor="t"/>
          <a:lstStyle>
            <a:lvl1pPr>
              <a:defRPr sz="5000"/>
            </a:lvl1pPr>
          </a:lstStyle>
          <a:p>
            <a:r>
              <a:rPr lang="en-US"/>
              <a:t>Click to edit Master title style</a:t>
            </a:r>
          </a:p>
        </p:txBody>
      </p:sp>
      <p:sp>
        <p:nvSpPr>
          <p:cNvPr id="7" name="Subtitle 2">
            <a:extLst>
              <a:ext uri="{FF2B5EF4-FFF2-40B4-BE49-F238E27FC236}">
                <a16:creationId xmlns:a16="http://schemas.microsoft.com/office/drawing/2014/main" id="{D95EA3D9-98A4-3891-668D-DF99CC18D7AC}"/>
              </a:ext>
            </a:extLst>
          </p:cNvPr>
          <p:cNvSpPr>
            <a:spLocks noGrp="1"/>
          </p:cNvSpPr>
          <p:nvPr>
            <p:ph type="subTitle" idx="1"/>
          </p:nvPr>
        </p:nvSpPr>
        <p:spPr>
          <a:xfrm>
            <a:off x="301751" y="5351226"/>
            <a:ext cx="7235954" cy="771276"/>
          </a:xfrm>
          <a:noFill/>
        </p:spPr>
        <p:txBody>
          <a:bodyPr vert="horz" lIns="91440" tIns="45720" rIns="91440" bIns="45720" rtlCol="0" anchor="t">
            <a:noAutofit/>
          </a:bodyPr>
          <a:lstStyle>
            <a:lvl1pPr marL="0" indent="0">
              <a:buNone/>
              <a:defRPr lang="en-US" sz="1800" dirty="0"/>
            </a:lvl1pPr>
          </a:lstStyle>
          <a:p>
            <a:pPr lvl="0"/>
            <a:r>
              <a:rPr lang="en-US"/>
              <a:t>Click to edit Master subtitle style</a:t>
            </a:r>
            <a:endParaRPr lang="en-US" dirty="0"/>
          </a:p>
        </p:txBody>
      </p:sp>
      <p:sp>
        <p:nvSpPr>
          <p:cNvPr id="15" name="Date Placeholder 14">
            <a:extLst>
              <a:ext uri="{FF2B5EF4-FFF2-40B4-BE49-F238E27FC236}">
                <a16:creationId xmlns:a16="http://schemas.microsoft.com/office/drawing/2014/main" id="{4E1D7382-6629-2CE5-9CD1-12C42772E0D2}"/>
              </a:ext>
            </a:extLst>
          </p:cNvPr>
          <p:cNvSpPr>
            <a:spLocks noGrp="1"/>
          </p:cNvSpPr>
          <p:nvPr>
            <p:ph type="dt" sz="half" idx="10"/>
          </p:nvPr>
        </p:nvSpPr>
        <p:spPr/>
        <p:txBody>
          <a:bodyPr/>
          <a:lstStyle/>
          <a:p>
            <a:fld id="{379EA41E-CB15-4EC0-B81F-0557A44E2944}" type="datetimeFigureOut">
              <a:rPr lang="en-GB" smtClean="0"/>
              <a:t>28/09/2026</a:t>
            </a:fld>
            <a:endParaRPr lang="en-GB"/>
          </a:p>
        </p:txBody>
      </p:sp>
      <p:sp>
        <p:nvSpPr>
          <p:cNvPr id="16" name="Footer Placeholder 15">
            <a:extLst>
              <a:ext uri="{FF2B5EF4-FFF2-40B4-BE49-F238E27FC236}">
                <a16:creationId xmlns:a16="http://schemas.microsoft.com/office/drawing/2014/main" id="{04D3FCD7-2C92-02D9-B65F-03119FF69156}"/>
              </a:ext>
            </a:extLst>
          </p:cNvPr>
          <p:cNvSpPr>
            <a:spLocks noGrp="1"/>
          </p:cNvSpPr>
          <p:nvPr>
            <p:ph type="ftr" sz="quarter" idx="11"/>
          </p:nvPr>
        </p:nvSpPr>
        <p:spPr/>
        <p:txBody>
          <a:bodyPr/>
          <a:lstStyle/>
          <a:p>
            <a:endParaRPr lang="en-GB"/>
          </a:p>
        </p:txBody>
      </p:sp>
      <p:sp>
        <p:nvSpPr>
          <p:cNvPr id="17" name="Slide Number Placeholder 16">
            <a:extLst>
              <a:ext uri="{FF2B5EF4-FFF2-40B4-BE49-F238E27FC236}">
                <a16:creationId xmlns:a16="http://schemas.microsoft.com/office/drawing/2014/main" id="{6825B394-7F27-6399-8BDB-45CADE4F48C2}"/>
              </a:ext>
            </a:extLst>
          </p:cNvPr>
          <p:cNvSpPr>
            <a:spLocks noGrp="1"/>
          </p:cNvSpPr>
          <p:nvPr>
            <p:ph type="sldNum" sz="quarter" idx="12"/>
          </p:nvPr>
        </p:nvSpPr>
        <p:spPr/>
        <p:txBody>
          <a:bodyPr/>
          <a:lstStyle/>
          <a:p>
            <a:fld id="{CA0DF2AA-E60B-48AF-AA65-F34F74891E4F}" type="slidenum">
              <a:rPr lang="en-GB" smtClean="0"/>
              <a:t>‹#›</a:t>
            </a:fld>
            <a:endParaRPr lang="en-GB"/>
          </a:p>
        </p:txBody>
      </p:sp>
      <p:sp>
        <p:nvSpPr>
          <p:cNvPr id="11" name="Rectangle 10">
            <a:extLst>
              <a:ext uri="{FF2B5EF4-FFF2-40B4-BE49-F238E27FC236}">
                <a16:creationId xmlns:a16="http://schemas.microsoft.com/office/drawing/2014/main" id="{6D514160-DA6E-9655-9294-6538F297B73D}"/>
              </a:ext>
            </a:extLst>
          </p:cNvPr>
          <p:cNvSpPr/>
          <p:nvPr/>
        </p:nvSpPr>
        <p:spPr>
          <a:xfrm rot="10800000">
            <a:off x="0" y="3432121"/>
            <a:ext cx="12192000" cy="1825033"/>
          </a:xfrm>
          <a:prstGeom prst="rect">
            <a:avLst/>
          </a:prstGeom>
          <a:gradFill>
            <a:gsLst>
              <a:gs pos="63000">
                <a:schemeClr val="bg2">
                  <a:alpha val="0"/>
                </a:schemeClr>
              </a:gs>
              <a:gs pos="100000">
                <a:schemeClr val="accent1">
                  <a:lumMod val="7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2EC29EB-3E43-F1FF-EB6B-9F5C908FFCC8}"/>
              </a:ext>
            </a:extLst>
          </p:cNvPr>
          <p:cNvSpPr/>
          <p:nvPr/>
        </p:nvSpPr>
        <p:spPr>
          <a:xfrm rot="16200000" flipH="1">
            <a:off x="5938634" y="-996853"/>
            <a:ext cx="1825034" cy="10681699"/>
          </a:xfrm>
          <a:prstGeom prst="rect">
            <a:avLst/>
          </a:prstGeom>
          <a:gradFill>
            <a:gsLst>
              <a:gs pos="56000">
                <a:schemeClr val="bg1">
                  <a:alpha val="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113990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3D93006-CD9A-ACB8-4DFF-755585BD51C6}"/>
              </a:ext>
            </a:extLst>
          </p:cNvPr>
          <p:cNvSpPr/>
          <p:nvPr/>
        </p:nvSpPr>
        <p:spPr>
          <a:xfrm rot="5400000" flipH="1" flipV="1">
            <a:off x="-367222" y="367225"/>
            <a:ext cx="6866356" cy="6131909"/>
          </a:xfrm>
          <a:prstGeom prst="rect">
            <a:avLst/>
          </a:prstGeom>
          <a:gradFill>
            <a:gsLst>
              <a:gs pos="13000">
                <a:schemeClr val="accent2"/>
              </a:gs>
              <a:gs pos="60000">
                <a:schemeClr val="bg2">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a:extLst>
              <a:ext uri="{FF2B5EF4-FFF2-40B4-BE49-F238E27FC236}">
                <a16:creationId xmlns:a16="http://schemas.microsoft.com/office/drawing/2014/main" id="{A35B8330-0A40-6340-3205-86A38459537F}"/>
              </a:ext>
            </a:extLst>
          </p:cNvPr>
          <p:cNvSpPr/>
          <p:nvPr/>
        </p:nvSpPr>
        <p:spPr>
          <a:xfrm rot="5400000" flipV="1">
            <a:off x="-1977949" y="2307330"/>
            <a:ext cx="6528619" cy="2572719"/>
          </a:xfrm>
          <a:prstGeom prst="rect">
            <a:avLst/>
          </a:prstGeom>
          <a:gradFill>
            <a:gsLst>
              <a:gs pos="0">
                <a:schemeClr val="accent1">
                  <a:lumMod val="75000"/>
                </a:schemeClr>
              </a:gs>
              <a:gs pos="42000">
                <a:schemeClr val="bg2">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a:extLst>
              <a:ext uri="{FF2B5EF4-FFF2-40B4-BE49-F238E27FC236}">
                <a16:creationId xmlns:a16="http://schemas.microsoft.com/office/drawing/2014/main" id="{72AFF5B4-F60C-7639-0259-DAA1F9833429}"/>
              </a:ext>
            </a:extLst>
          </p:cNvPr>
          <p:cNvSpPr/>
          <p:nvPr/>
        </p:nvSpPr>
        <p:spPr>
          <a:xfrm rot="10800000">
            <a:off x="1" y="4216109"/>
            <a:ext cx="8887299" cy="2644533"/>
          </a:xfrm>
          <a:prstGeom prst="rect">
            <a:avLst/>
          </a:prstGeom>
          <a:gradFill>
            <a:gsLst>
              <a:gs pos="0">
                <a:schemeClr val="accent3">
                  <a:lumMod val="60000"/>
                  <a:lumOff val="40000"/>
                </a:schemeClr>
              </a:gs>
              <a:gs pos="49000">
                <a:schemeClr val="accent4">
                  <a:lumMod val="75000"/>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3018499" y="952500"/>
            <a:ext cx="8887299" cy="5636798"/>
          </a:xfrm>
        </p:spPr>
        <p:txBody>
          <a:bodyPr anchor="b">
            <a:normAutofit/>
          </a:bodyPr>
          <a:lstStyle>
            <a:lvl1pPr algn="r">
              <a:defRPr sz="72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3FCA76BF-5E58-9143-643F-6B06864B8735}"/>
              </a:ext>
            </a:extLst>
          </p:cNvPr>
          <p:cNvSpPr>
            <a:spLocks noGrp="1"/>
          </p:cNvSpPr>
          <p:nvPr>
            <p:ph type="dt" sz="half" idx="10"/>
          </p:nvPr>
        </p:nvSpPr>
        <p:spPr/>
        <p:txBody>
          <a:bodyPr/>
          <a:lstStyle/>
          <a:p>
            <a:fld id="{379EA41E-CB15-4EC0-B81F-0557A44E2944}" type="datetimeFigureOut">
              <a:rPr lang="en-GB" smtClean="0"/>
              <a:t>28/09/2026</a:t>
            </a:fld>
            <a:endParaRPr lang="en-GB"/>
          </a:p>
        </p:txBody>
      </p:sp>
      <p:sp>
        <p:nvSpPr>
          <p:cNvPr id="4" name="Footer Placeholder 3">
            <a:extLst>
              <a:ext uri="{FF2B5EF4-FFF2-40B4-BE49-F238E27FC236}">
                <a16:creationId xmlns:a16="http://schemas.microsoft.com/office/drawing/2014/main" id="{006C9F8B-DAAC-4FD9-5257-842E1B079B6D}"/>
              </a:ext>
            </a:extLst>
          </p:cNvPr>
          <p:cNvSpPr>
            <a:spLocks noGrp="1"/>
          </p:cNvSpPr>
          <p:nvPr>
            <p:ph type="ftr" sz="quarter" idx="11"/>
          </p:nvPr>
        </p:nvSpPr>
        <p:spPr/>
        <p:txBody>
          <a:bodyPr/>
          <a:lstStyle/>
          <a:p>
            <a:endParaRPr lang="en-GB"/>
          </a:p>
        </p:txBody>
      </p:sp>
      <p:sp>
        <p:nvSpPr>
          <p:cNvPr id="8" name="Slide Number Placeholder 7">
            <a:extLst>
              <a:ext uri="{FF2B5EF4-FFF2-40B4-BE49-F238E27FC236}">
                <a16:creationId xmlns:a16="http://schemas.microsoft.com/office/drawing/2014/main" id="{DEF8E261-B260-D169-5279-F4153543A76C}"/>
              </a:ext>
            </a:extLst>
          </p:cNvPr>
          <p:cNvSpPr>
            <a:spLocks noGrp="1"/>
          </p:cNvSpPr>
          <p:nvPr>
            <p:ph type="sldNum" sz="quarter" idx="12"/>
          </p:nvPr>
        </p:nvSpPr>
        <p:spPr/>
        <p:txBody>
          <a:bodyPr/>
          <a:lstStyle/>
          <a:p>
            <a:fld id="{CA0DF2AA-E60B-48AF-AA65-F34F74891E4F}" type="slidenum">
              <a:rPr lang="en-GB" smtClean="0"/>
              <a:t>‹#›</a:t>
            </a:fld>
            <a:endParaRPr lang="en-GB"/>
          </a:p>
        </p:txBody>
      </p:sp>
    </p:spTree>
    <p:extLst>
      <p:ext uri="{BB962C8B-B14F-4D97-AF65-F5344CB8AC3E}">
        <p14:creationId xmlns:p14="http://schemas.microsoft.com/office/powerpoint/2010/main" val="2490790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1AE9B9-D0DC-50F5-FE7E-BCF950A9B60C}"/>
              </a:ext>
            </a:extLst>
          </p:cNvPr>
          <p:cNvSpPr/>
          <p:nvPr/>
        </p:nvSpPr>
        <p:spPr>
          <a:xfrm>
            <a:off x="28450" y="0"/>
            <a:ext cx="7600185" cy="6858000"/>
          </a:xfrm>
          <a:prstGeom prst="rect">
            <a:avLst/>
          </a:prstGeom>
          <a:gradFill>
            <a:gsLst>
              <a:gs pos="52000">
                <a:schemeClr val="bg2">
                  <a:alpha val="0"/>
                </a:schemeClr>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0" y="3409447"/>
            <a:ext cx="7609635" cy="3448553"/>
          </a:xfrm>
          <a:prstGeom prst="rect">
            <a:avLst/>
          </a:prstGeom>
          <a:gradFill>
            <a:gsLst>
              <a:gs pos="0">
                <a:schemeClr val="accent2"/>
              </a:gs>
              <a:gs pos="45000">
                <a:schemeClr val="bg2">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Rectangle 4">
            <a:extLst>
              <a:ext uri="{FF2B5EF4-FFF2-40B4-BE49-F238E27FC236}">
                <a16:creationId xmlns:a16="http://schemas.microsoft.com/office/drawing/2014/main" id="{32F5B7E4-5668-20C3-5FFF-AA7F08736507}"/>
              </a:ext>
            </a:extLst>
          </p:cNvPr>
          <p:cNvSpPr/>
          <p:nvPr/>
        </p:nvSpPr>
        <p:spPr>
          <a:xfrm rot="16200000">
            <a:off x="394816" y="-375817"/>
            <a:ext cx="6858000" cy="7609635"/>
          </a:xfrm>
          <a:prstGeom prst="rect">
            <a:avLst/>
          </a:prstGeom>
          <a:gradFill>
            <a:gsLst>
              <a:gs pos="0">
                <a:schemeClr val="tx1"/>
              </a:gs>
              <a:gs pos="18000">
                <a:schemeClr val="accent3">
                  <a:lumMod val="60000"/>
                  <a:lumOff val="40000"/>
                  <a:alpha val="72000"/>
                </a:schemeClr>
              </a:gs>
              <a:gs pos="56000">
                <a:schemeClr val="accent1">
                  <a:lumMod val="50000"/>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68344FF-8882-8B2E-4777-40771425C01A}"/>
              </a:ext>
            </a:extLst>
          </p:cNvPr>
          <p:cNvSpPr/>
          <p:nvPr/>
        </p:nvSpPr>
        <p:spPr>
          <a:xfrm rot="16200000">
            <a:off x="1188613" y="417977"/>
            <a:ext cx="5518112" cy="7361933"/>
          </a:xfrm>
          <a:prstGeom prst="rect">
            <a:avLst/>
          </a:prstGeom>
          <a:gradFill flip="none" rotWithShape="1">
            <a:gsLst>
              <a:gs pos="24000">
                <a:schemeClr val="bg2">
                  <a:alpha val="0"/>
                </a:schemeClr>
              </a:gs>
              <a:gs pos="45000">
                <a:schemeClr val="bg2">
                  <a:alpha val="82000"/>
                </a:schemeClr>
              </a:gs>
              <a:gs pos="67000">
                <a:schemeClr val="bg1">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8" name="Title 7">
            <a:extLst>
              <a:ext uri="{FF2B5EF4-FFF2-40B4-BE49-F238E27FC236}">
                <a16:creationId xmlns:a16="http://schemas.microsoft.com/office/drawing/2014/main" id="{5F9BCED7-6A0B-12F0-730B-5623879C9495}"/>
              </a:ext>
            </a:extLst>
          </p:cNvPr>
          <p:cNvSpPr>
            <a:spLocks noGrp="1"/>
          </p:cNvSpPr>
          <p:nvPr>
            <p:ph type="title"/>
          </p:nvPr>
        </p:nvSpPr>
        <p:spPr>
          <a:xfrm>
            <a:off x="266702" y="1714498"/>
            <a:ext cx="4960617" cy="4722876"/>
          </a:xfrm>
        </p:spPr>
        <p:txBody>
          <a:bodyPr/>
          <a:lstStyle>
            <a:lvl1pPr>
              <a:defRPr sz="5000"/>
            </a:lvl1pPr>
          </a:lstStyle>
          <a:p>
            <a:r>
              <a:rPr lang="en-US"/>
              <a:t>Click to edit Master title style</a:t>
            </a:r>
            <a:endParaRPr lang="en-US" dirty="0"/>
          </a:p>
        </p:txBody>
      </p:sp>
      <p:sp>
        <p:nvSpPr>
          <p:cNvPr id="13" name="Date Placeholder 12">
            <a:extLst>
              <a:ext uri="{FF2B5EF4-FFF2-40B4-BE49-F238E27FC236}">
                <a16:creationId xmlns:a16="http://schemas.microsoft.com/office/drawing/2014/main" id="{E14FBD3E-3A09-5EF4-6941-FFF3E03D5396}"/>
              </a:ext>
            </a:extLst>
          </p:cNvPr>
          <p:cNvSpPr>
            <a:spLocks noGrp="1"/>
          </p:cNvSpPr>
          <p:nvPr>
            <p:ph type="dt" sz="half" idx="14"/>
          </p:nvPr>
        </p:nvSpPr>
        <p:spPr/>
        <p:txBody>
          <a:bodyPr/>
          <a:lstStyle/>
          <a:p>
            <a:fld id="{379EA41E-CB15-4EC0-B81F-0557A44E2944}" type="datetimeFigureOut">
              <a:rPr lang="en-GB" smtClean="0"/>
              <a:t>28/09/2026</a:t>
            </a:fld>
            <a:endParaRPr lang="en-GB"/>
          </a:p>
        </p:txBody>
      </p:sp>
      <p:sp>
        <p:nvSpPr>
          <p:cNvPr id="14" name="Footer Placeholder 13">
            <a:extLst>
              <a:ext uri="{FF2B5EF4-FFF2-40B4-BE49-F238E27FC236}">
                <a16:creationId xmlns:a16="http://schemas.microsoft.com/office/drawing/2014/main" id="{362D8C0B-F931-385E-61C9-0E7226053F00}"/>
              </a:ext>
            </a:extLst>
          </p:cNvPr>
          <p:cNvSpPr>
            <a:spLocks noGrp="1"/>
          </p:cNvSpPr>
          <p:nvPr>
            <p:ph type="ftr" sz="quarter" idx="15"/>
          </p:nvPr>
        </p:nvSpPr>
        <p:spPr>
          <a:xfrm>
            <a:off x="7909368" y="210114"/>
            <a:ext cx="2509284" cy="365760"/>
          </a:xfrm>
        </p:spPr>
        <p:txBody>
          <a:bodyPr/>
          <a:lstStyle/>
          <a:p>
            <a:endParaRPr lang="en-GB"/>
          </a:p>
        </p:txBody>
      </p:sp>
      <p:sp>
        <p:nvSpPr>
          <p:cNvPr id="15" name="Slide Number Placeholder 14">
            <a:extLst>
              <a:ext uri="{FF2B5EF4-FFF2-40B4-BE49-F238E27FC236}">
                <a16:creationId xmlns:a16="http://schemas.microsoft.com/office/drawing/2014/main" id="{07E96BDD-FAA3-3ABD-453F-3A62D97801B5}"/>
              </a:ext>
            </a:extLst>
          </p:cNvPr>
          <p:cNvSpPr>
            <a:spLocks noGrp="1"/>
          </p:cNvSpPr>
          <p:nvPr>
            <p:ph type="sldNum" sz="quarter" idx="16"/>
          </p:nvPr>
        </p:nvSpPr>
        <p:spPr/>
        <p:txBody>
          <a:bodyPr/>
          <a:lstStyle/>
          <a:p>
            <a:fld id="{CA0DF2AA-E60B-48AF-AA65-F34F74891E4F}" type="slidenum">
              <a:rPr lang="en-GB" smtClean="0"/>
              <a:t>‹#›</a:t>
            </a:fld>
            <a:endParaRPr lang="en-GB"/>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952232" y="1246951"/>
            <a:ext cx="3404277" cy="4923185"/>
          </a:xfrm>
        </p:spPr>
        <p:txBody>
          <a:bodyPr vert="horz" lIns="91440" tIns="45720" rIns="91440" bIns="45720" rtlCol="0" anchor="t">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5B086C0A-2B9C-7A1D-5F77-AF7402CC1F84}"/>
              </a:ext>
            </a:extLst>
          </p:cNvPr>
          <p:cNvCxnSpPr>
            <a:cxnSpLocks/>
          </p:cNvCxnSpPr>
          <p:nvPr/>
        </p:nvCxnSpPr>
        <p:spPr>
          <a:xfrm flipH="1">
            <a:off x="8002560" y="762000"/>
            <a:ext cx="3840480"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7698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84410D4-C581-C48F-5E1D-E93DA884342F}"/>
              </a:ext>
            </a:extLst>
          </p:cNvPr>
          <p:cNvSpPr/>
          <p:nvPr/>
        </p:nvSpPr>
        <p:spPr>
          <a:xfrm rot="10800000">
            <a:off x="14619" y="-2"/>
            <a:ext cx="12177379" cy="4492404"/>
          </a:xfrm>
          <a:prstGeom prst="rect">
            <a:avLst/>
          </a:prstGeom>
          <a:gradFill flip="none" rotWithShape="1">
            <a:gsLst>
              <a:gs pos="33000">
                <a:schemeClr val="bg2">
                  <a:alpha val="0"/>
                </a:schemeClr>
              </a:gs>
              <a:gs pos="82000">
                <a:schemeClr val="accent1">
                  <a:lumMod val="50000"/>
                  <a:alpha val="44000"/>
                </a:schemeClr>
              </a:gs>
              <a:gs pos="100000">
                <a:schemeClr val="accent3">
                  <a:lumMod val="60000"/>
                  <a:lumOff val="40000"/>
                  <a:alpha val="90000"/>
                </a:scheme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723903" y="1161955"/>
            <a:ext cx="11468097" cy="3330447"/>
          </a:xfrm>
          <a:prstGeom prst="rect">
            <a:avLst/>
          </a:prstGeom>
          <a:gradFill>
            <a:gsLst>
              <a:gs pos="0">
                <a:schemeClr val="accent2">
                  <a:lumMod val="75000"/>
                </a:schemeClr>
              </a:gs>
              <a:gs pos="27000">
                <a:schemeClr val="bg2">
                  <a:alpha val="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Rectangle 2">
            <a:extLst>
              <a:ext uri="{FF2B5EF4-FFF2-40B4-BE49-F238E27FC236}">
                <a16:creationId xmlns:a16="http://schemas.microsoft.com/office/drawing/2014/main" id="{D31AE9B9-D0DC-50F5-FE7E-BCF950A9B60C}"/>
              </a:ext>
            </a:extLst>
          </p:cNvPr>
          <p:cNvSpPr/>
          <p:nvPr/>
        </p:nvSpPr>
        <p:spPr>
          <a:xfrm rot="10800000">
            <a:off x="-14621" y="-7466"/>
            <a:ext cx="6110621" cy="2500409"/>
          </a:xfrm>
          <a:prstGeom prst="rect">
            <a:avLst/>
          </a:prstGeom>
          <a:gradFill flip="none" rotWithShape="1">
            <a:gsLst>
              <a:gs pos="63000">
                <a:schemeClr val="bg2">
                  <a:alpha val="0"/>
                </a:schemeClr>
              </a:gs>
              <a:gs pos="100000">
                <a:schemeClr val="accent1">
                  <a:lumMod val="50000"/>
                </a:scheme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4D63E47-B71F-605F-2462-F6F2ED4F115C}"/>
              </a:ext>
            </a:extLst>
          </p:cNvPr>
          <p:cNvSpPr>
            <a:spLocks noGrp="1"/>
          </p:cNvSpPr>
          <p:nvPr>
            <p:ph type="title"/>
          </p:nvPr>
        </p:nvSpPr>
        <p:spPr>
          <a:xfrm>
            <a:off x="274320" y="1468924"/>
            <a:ext cx="5096176" cy="2461308"/>
          </a:xfrm>
        </p:spPr>
        <p:txBody>
          <a:bodyPr/>
          <a:lstStyle>
            <a:lvl1pPr>
              <a:defRPr sz="5000"/>
            </a:lvl1p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419100" y="210114"/>
            <a:ext cx="2064089" cy="365760"/>
          </a:xfrm>
        </p:spPr>
        <p:txBody>
          <a:bodyPr/>
          <a:lstStyle>
            <a:lvl1pPr>
              <a:defRPr>
                <a:solidFill>
                  <a:schemeClr val="tx1"/>
                </a:solidFill>
              </a:defRPr>
            </a:lvl1pPr>
          </a:lstStyle>
          <a:p>
            <a:fld id="{379EA41E-CB15-4EC0-B81F-0557A44E2944}" type="datetimeFigureOut">
              <a:rPr lang="en-GB" smtClean="0"/>
              <a:t>28/09/2026</a:t>
            </a:fld>
            <a:endParaRPr lang="en-GB"/>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477000" y="210114"/>
            <a:ext cx="3251508" cy="365760"/>
          </a:xfrm>
        </p:spPr>
        <p:txBody>
          <a:bodyPr/>
          <a:lstStyle>
            <a:lvl1pPr>
              <a:defRPr>
                <a:solidFill>
                  <a:schemeClr val="tx1"/>
                </a:solidFill>
              </a:defRPr>
            </a:lvl1pPr>
          </a:lstStyle>
          <a:p>
            <a:endParaRPr lang="en-GB"/>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CA0DF2AA-E60B-48AF-AA65-F34F74891E4F}" type="slidenum">
              <a:rPr lang="en-GB" smtClean="0"/>
              <a:t>‹#›</a:t>
            </a:fld>
            <a:endParaRPr lang="en-GB"/>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487383" y="1161955"/>
            <a:ext cx="4158158" cy="2768278"/>
          </a:xfrm>
        </p:spPr>
        <p:txBody>
          <a:bodyPr vert="horz" lIns="91440" tIns="45720" rIns="91440" bIns="45720" rtlCol="0" anchor="b">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Picture Placeholder 14">
            <a:extLst>
              <a:ext uri="{FF2B5EF4-FFF2-40B4-BE49-F238E27FC236}">
                <a16:creationId xmlns:a16="http://schemas.microsoft.com/office/drawing/2014/main" id="{C9B8CAF0-3749-D1CF-0FDA-20F4B5EE9862}"/>
              </a:ext>
            </a:extLst>
          </p:cNvPr>
          <p:cNvSpPr>
            <a:spLocks noGrp="1"/>
          </p:cNvSpPr>
          <p:nvPr>
            <p:ph type="pic" sz="quarter" idx="17" hasCustomPrompt="1"/>
          </p:nvPr>
        </p:nvSpPr>
        <p:spPr>
          <a:xfrm>
            <a:off x="0" y="4492402"/>
            <a:ext cx="12192000" cy="2365597"/>
          </a:xfrm>
          <a:blipFill>
            <a:blip r:embed="rId2">
              <a:alphaModFix amt="70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196998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C28AA25-2696-95B5-3DD1-1DDCE335B96E}"/>
              </a:ext>
            </a:extLst>
          </p:cNvPr>
          <p:cNvSpPr/>
          <p:nvPr/>
        </p:nvSpPr>
        <p:spPr>
          <a:xfrm>
            <a:off x="0" y="0"/>
            <a:ext cx="12192000" cy="6869579"/>
          </a:xfrm>
          <a:prstGeom prst="rect">
            <a:avLst/>
          </a:prstGeom>
          <a:gradFill flip="none" rotWithShape="1">
            <a:gsLst>
              <a:gs pos="23000">
                <a:schemeClr val="bg2">
                  <a:alpha val="0"/>
                </a:schemeClr>
              </a:gs>
              <a:gs pos="61000">
                <a:schemeClr val="accent1">
                  <a:lumMod val="50000"/>
                  <a:alpha val="50000"/>
                </a:schemeClr>
              </a:gs>
              <a:gs pos="100000">
                <a:schemeClr val="accent3">
                  <a:lumMod val="60000"/>
                  <a:lumOff val="40000"/>
                </a:schemeClr>
              </a:gs>
            </a:gsLst>
            <a:lin ang="186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E6450F3-50BF-885C-FD60-BACC77C3F1E0}"/>
              </a:ext>
            </a:extLst>
          </p:cNvPr>
          <p:cNvSpPr/>
          <p:nvPr/>
        </p:nvSpPr>
        <p:spPr>
          <a:xfrm flipH="1" flipV="1">
            <a:off x="0" y="1727456"/>
            <a:ext cx="12192001" cy="5130541"/>
          </a:xfrm>
          <a:prstGeom prst="rect">
            <a:avLst/>
          </a:prstGeom>
          <a:gradFill>
            <a:gsLst>
              <a:gs pos="0">
                <a:schemeClr val="accent2">
                  <a:lumMod val="75000"/>
                </a:schemeClr>
              </a:gs>
              <a:gs pos="45000">
                <a:schemeClr val="bg2">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3D53C05B-A90A-250E-CBC3-E741A87656D9}"/>
              </a:ext>
            </a:extLst>
          </p:cNvPr>
          <p:cNvSpPr/>
          <p:nvPr/>
        </p:nvSpPr>
        <p:spPr>
          <a:xfrm rot="5400000">
            <a:off x="4285048" y="-1037373"/>
            <a:ext cx="6869579" cy="8944324"/>
          </a:xfrm>
          <a:prstGeom prst="rect">
            <a:avLst/>
          </a:prstGeom>
          <a:gradFill flip="none" rotWithShape="1">
            <a:gsLst>
              <a:gs pos="60000">
                <a:schemeClr val="accent5">
                  <a:alpha val="0"/>
                </a:schemeClr>
              </a:gs>
              <a:gs pos="94000">
                <a:schemeClr val="accent3">
                  <a:lumMod val="20000"/>
                  <a:lumOff val="8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B1BC43-B272-D419-E8BB-6EFDB7CB6DE6}"/>
              </a:ext>
            </a:extLst>
          </p:cNvPr>
          <p:cNvSpPr/>
          <p:nvPr/>
        </p:nvSpPr>
        <p:spPr>
          <a:xfrm rot="16200000">
            <a:off x="3586718" y="-681705"/>
            <a:ext cx="6783165" cy="8296238"/>
          </a:xfrm>
          <a:prstGeom prst="rect">
            <a:avLst/>
          </a:prstGeom>
          <a:gradFill flip="none" rotWithShape="1">
            <a:gsLst>
              <a:gs pos="26000">
                <a:schemeClr val="bg2"/>
              </a:gs>
              <a:gs pos="73000">
                <a:schemeClr val="bg2">
                  <a:alpha val="0"/>
                </a:schemeClr>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cxnSp>
        <p:nvCxnSpPr>
          <p:cNvPr id="11" name="Straight Connector 10">
            <a:extLst>
              <a:ext uri="{FF2B5EF4-FFF2-40B4-BE49-F238E27FC236}">
                <a16:creationId xmlns:a16="http://schemas.microsoft.com/office/drawing/2014/main" id="{9E9B18E3-016A-6508-4AB9-C1B35F40CE8C}"/>
              </a:ext>
            </a:extLst>
          </p:cNvPr>
          <p:cNvCxnSpPr>
            <a:cxnSpLocks/>
          </p:cNvCxnSpPr>
          <p:nvPr/>
        </p:nvCxnSpPr>
        <p:spPr>
          <a:xfrm flipH="1">
            <a:off x="394716" y="6101080"/>
            <a:ext cx="11402568"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44A4757-EA69-EF77-262C-A183AC218312}"/>
              </a:ext>
            </a:extLst>
          </p:cNvPr>
          <p:cNvSpPr/>
          <p:nvPr/>
        </p:nvSpPr>
        <p:spPr>
          <a:xfrm rot="10800000">
            <a:off x="0" y="1"/>
            <a:ext cx="12192000" cy="5281424"/>
          </a:xfrm>
          <a:prstGeom prst="rect">
            <a:avLst/>
          </a:prstGeom>
          <a:gradFill flip="none" rotWithShape="1">
            <a:gsLst>
              <a:gs pos="52000">
                <a:schemeClr val="accent2">
                  <a:lumMod val="50000"/>
                  <a:alpha val="0"/>
                </a:schemeClr>
              </a:gs>
              <a:gs pos="100000">
                <a:schemeClr val="accent1">
                  <a:lumMod val="7500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1" y="914400"/>
            <a:ext cx="7498080" cy="2621280"/>
          </a:xfrm>
        </p:spPr>
        <p:txBody>
          <a:bodyPr anchor="b">
            <a:normAutofit/>
          </a:bodyPr>
          <a:lstStyle>
            <a:lvl1pPr>
              <a:defRPr sz="4800" b="0">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2BF3AD86-30C4-61DF-3300-53A4A4BB6D4D}"/>
              </a:ext>
            </a:extLst>
          </p:cNvPr>
          <p:cNvSpPr>
            <a:spLocks noGrp="1"/>
          </p:cNvSpPr>
          <p:nvPr>
            <p:ph type="dt" sz="half" idx="14"/>
          </p:nvPr>
        </p:nvSpPr>
        <p:spPr/>
        <p:txBody>
          <a:bodyPr/>
          <a:lstStyle/>
          <a:p>
            <a:fld id="{379EA41E-CB15-4EC0-B81F-0557A44E2944}" type="datetimeFigureOut">
              <a:rPr lang="en-GB" smtClean="0"/>
              <a:t>28/09/2026</a:t>
            </a:fld>
            <a:endParaRPr lang="en-GB"/>
          </a:p>
        </p:txBody>
      </p:sp>
      <p:sp>
        <p:nvSpPr>
          <p:cNvPr id="5" name="Footer Placeholder 4">
            <a:extLst>
              <a:ext uri="{FF2B5EF4-FFF2-40B4-BE49-F238E27FC236}">
                <a16:creationId xmlns:a16="http://schemas.microsoft.com/office/drawing/2014/main" id="{B40ED380-F3FA-F88A-4719-014588A2E13B}"/>
              </a:ext>
            </a:extLst>
          </p:cNvPr>
          <p:cNvSpPr>
            <a:spLocks noGrp="1"/>
          </p:cNvSpPr>
          <p:nvPr>
            <p:ph type="ftr" sz="quarter" idx="15"/>
          </p:nvPr>
        </p:nvSpPr>
        <p:spPr/>
        <p:txBody>
          <a:bodyPr/>
          <a:lstStyle/>
          <a:p>
            <a:endParaRPr lang="en-GB"/>
          </a:p>
        </p:txBody>
      </p:sp>
      <p:sp>
        <p:nvSpPr>
          <p:cNvPr id="6" name="Slide Number Placeholder 5">
            <a:extLst>
              <a:ext uri="{FF2B5EF4-FFF2-40B4-BE49-F238E27FC236}">
                <a16:creationId xmlns:a16="http://schemas.microsoft.com/office/drawing/2014/main" id="{A218F7C8-EA2A-EA2C-5113-86B95AACB171}"/>
              </a:ext>
            </a:extLst>
          </p:cNvPr>
          <p:cNvSpPr>
            <a:spLocks noGrp="1"/>
          </p:cNvSpPr>
          <p:nvPr>
            <p:ph type="sldNum" sz="quarter" idx="16"/>
          </p:nvPr>
        </p:nvSpPr>
        <p:spPr/>
        <p:txBody>
          <a:bodyPr/>
          <a:lstStyle/>
          <a:p>
            <a:fld id="{CA0DF2AA-E60B-48AF-AA65-F34F74891E4F}" type="slidenum">
              <a:rPr lang="en-GB" smtClean="0"/>
              <a:t>‹#›</a:t>
            </a:fld>
            <a:endParaRPr lang="en-GB"/>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1" y="3901440"/>
            <a:ext cx="7498080" cy="18288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2619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B42C01-B12A-AF17-D0E9-403E14D1D1A7}"/>
              </a:ext>
            </a:extLst>
          </p:cNvPr>
          <p:cNvSpPr/>
          <p:nvPr/>
        </p:nvSpPr>
        <p:spPr>
          <a:xfrm rot="10800000" flipH="1">
            <a:off x="391802" y="773848"/>
            <a:ext cx="11800198" cy="3151902"/>
          </a:xfrm>
          <a:prstGeom prst="rect">
            <a:avLst/>
          </a:prstGeom>
          <a:gradFill>
            <a:gsLst>
              <a:gs pos="79000">
                <a:schemeClr val="bg2">
                  <a:alpha val="0"/>
                </a:schemeClr>
              </a:gs>
              <a:gs pos="100000">
                <a:schemeClr val="accent5">
                  <a:lumMod val="75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04AA29D-41E7-06F1-DA88-95401F827C71}"/>
              </a:ext>
            </a:extLst>
          </p:cNvPr>
          <p:cNvSpPr/>
          <p:nvPr/>
        </p:nvSpPr>
        <p:spPr>
          <a:xfrm rot="10800000" flipH="1">
            <a:off x="0" y="773847"/>
            <a:ext cx="11026588" cy="1634270"/>
          </a:xfrm>
          <a:prstGeom prst="rect">
            <a:avLst/>
          </a:prstGeom>
          <a:gradFill flip="none" rotWithShape="1">
            <a:gsLst>
              <a:gs pos="575">
                <a:schemeClr val="accent2"/>
              </a:gs>
              <a:gs pos="3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900" y="1918144"/>
            <a:ext cx="2939186" cy="2096814"/>
          </a:xfrm>
        </p:spPr>
        <p:txBody>
          <a:bodyPr vert="horz" lIns="91440" tIns="45720" rIns="91440" bIns="45720" rtlCol="0" anchor="t">
            <a:normAutofit/>
          </a:bodyPr>
          <a:lstStyle>
            <a:lvl1pPr>
              <a:defRPr lang="en-US" dirty="0">
                <a:solidFill>
                  <a:schemeClr val="tx1"/>
                </a:solidFill>
              </a:defRPr>
            </a:lvl1pPr>
          </a:lstStyle>
          <a:p>
            <a:pPr lvl="0"/>
            <a:r>
              <a:rPr lang="en-US"/>
              <a:t>Click to edit Master title style</a:t>
            </a:r>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fld id="{379EA41E-CB15-4EC0-B81F-0557A44E2944}" type="datetimeFigureOut">
              <a:rPr lang="en-GB" smtClean="0"/>
              <a:t>28/09/2026</a:t>
            </a:fld>
            <a:endParaRPr lang="en-GB"/>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a:xfrm>
            <a:off x="5334000" y="210114"/>
            <a:ext cx="2939491" cy="365760"/>
          </a:xfrm>
        </p:spPr>
        <p:txBody>
          <a:bodyPr/>
          <a:lstStyle/>
          <a:p>
            <a:endParaRPr lang="en-GB"/>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CA0DF2AA-E60B-48AF-AA65-F34F74891E4F}" type="slidenum">
              <a:rPr lang="en-GB" smtClean="0"/>
              <a:t>‹#›</a:t>
            </a:fld>
            <a:endParaRPr lang="en-GB"/>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334000" y="1918145"/>
            <a:ext cx="4991100" cy="41330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414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500"/>
            <a:ext cx="3332784" cy="1581912"/>
          </a:xfr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301752" y="205986"/>
            <a:ext cx="1097280" cy="365760"/>
          </a:xfrm>
        </p:spPr>
        <p:txBody>
          <a:bodyPr/>
          <a:lstStyle/>
          <a:p>
            <a:fld id="{379EA41E-CB15-4EC0-B81F-0557A44E2944}" type="datetimeFigureOut">
              <a:rPr lang="en-GB" smtClean="0"/>
              <a:t>28/09/2026</a:t>
            </a:fld>
            <a:endParaRPr lang="en-GB"/>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1494378" y="207291"/>
            <a:ext cx="1639372" cy="365760"/>
          </a:xfrm>
        </p:spPr>
        <p:txBody>
          <a:bodyPr/>
          <a:lstStyle/>
          <a:p>
            <a:endParaRPr lang="en-GB"/>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a:xfrm>
            <a:off x="3140760" y="210114"/>
            <a:ext cx="493776" cy="365760"/>
          </a:xfrm>
        </p:spPr>
        <p:txBody>
          <a:bodyPr/>
          <a:lstStyle/>
          <a:p>
            <a:fld id="{CA0DF2AA-E60B-48AF-AA65-F34F74891E4F}" type="slidenum">
              <a:rPr lang="en-GB" smtClean="0"/>
              <a:t>‹#›</a:t>
            </a:fld>
            <a:endParaRPr lang="en-GB"/>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01752" y="3099816"/>
            <a:ext cx="3332784" cy="3054096"/>
          </a:xfrm>
        </p:spPr>
        <p:txBody>
          <a:bodyPr>
            <a:norm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F93A3E8A-C3F5-3D0B-FDE4-68B52DFE7196}"/>
              </a:ext>
            </a:extLst>
          </p:cNvPr>
          <p:cNvSpPr>
            <a:spLocks noGrp="1"/>
          </p:cNvSpPr>
          <p:nvPr>
            <p:ph type="pic" sz="quarter" idx="15" hasCustomPrompt="1"/>
          </p:nvPr>
        </p:nvSpPr>
        <p:spPr>
          <a:xfrm>
            <a:off x="4152900" y="0"/>
            <a:ext cx="8039100" cy="6858000"/>
          </a:xfrm>
          <a:blipFill dpi="0" rotWithShape="1">
            <a:blip r:embed="rId2">
              <a:alphaModFix amt="60000"/>
            </a:blip>
            <a:srcRect/>
            <a:stretch>
              <a:fillRect/>
            </a:stretch>
          </a:blipFill>
        </p:spPr>
        <p:txBody>
          <a:bodyPr/>
          <a:lstStyle>
            <a:lvl1pPr>
              <a:defRPr/>
            </a:lvl1pPr>
          </a:lstStyle>
          <a:p>
            <a:r>
              <a:rPr lang="en-US" dirty="0"/>
              <a:t>   </a:t>
            </a:r>
          </a:p>
        </p:txBody>
      </p:sp>
      <p:cxnSp>
        <p:nvCxnSpPr>
          <p:cNvPr id="5" name="Straight Connector 4">
            <a:extLst>
              <a:ext uri="{FF2B5EF4-FFF2-40B4-BE49-F238E27FC236}">
                <a16:creationId xmlns:a16="http://schemas.microsoft.com/office/drawing/2014/main" id="{2A942C55-3382-C50D-76EB-793EA21DA34F}"/>
              </a:ext>
            </a:extLst>
          </p:cNvPr>
          <p:cNvCxnSpPr>
            <a:cxnSpLocks/>
          </p:cNvCxnSpPr>
          <p:nvPr/>
        </p:nvCxnSpPr>
        <p:spPr>
          <a:xfrm flipH="1">
            <a:off x="397288" y="2811277"/>
            <a:ext cx="324613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6907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4282051"/>
            <a:ext cx="3410958" cy="1532976"/>
          </a:xfrm>
        </p:spPr>
        <p:txBody>
          <a:bodyPr anchor="t">
            <a:normAutofit/>
          </a:bodyPr>
          <a:lstStyle>
            <a:lvl1pPr>
              <a:defRPr sz="2800"/>
            </a:lvl1pPr>
          </a:lstStyle>
          <a:p>
            <a:r>
              <a:rPr lang="en-US"/>
              <a:t>Click to edit Master title style</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0"/>
            <a:ext cx="12192000" cy="3864075"/>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4282051"/>
            <a:ext cx="7010399" cy="1532976"/>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01752" y="6263640"/>
            <a:ext cx="1759288" cy="365760"/>
          </a:xfrm>
        </p:spPr>
        <p:txBody>
          <a:bodyPr/>
          <a:lstStyle/>
          <a:p>
            <a:fld id="{379EA41E-CB15-4EC0-B81F-0557A44E2944}" type="datetimeFigureOut">
              <a:rPr lang="en-GB" smtClean="0"/>
              <a:t>28/09/2026</a:t>
            </a:fld>
            <a:endParaRPr lang="en-GB"/>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6263640"/>
            <a:ext cx="2509284" cy="365760"/>
          </a:xfrm>
        </p:spPr>
        <p:txBody>
          <a:bodyPr/>
          <a:lstStyle/>
          <a:p>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00323" y="6263640"/>
            <a:ext cx="605475" cy="365760"/>
          </a:xfrm>
        </p:spPr>
        <p:txBody>
          <a:bodyPr/>
          <a:lstStyle/>
          <a:p>
            <a:fld id="{CA0DF2AA-E60B-48AF-AA65-F34F74891E4F}" type="slidenum">
              <a:rPr lang="en-GB" smtClean="0"/>
              <a:t>‹#›</a:t>
            </a:fld>
            <a:endParaRPr lang="en-GB"/>
          </a:p>
        </p:txBody>
      </p:sp>
      <p:cxnSp>
        <p:nvCxnSpPr>
          <p:cNvPr id="9" name="Straight Connector 8">
            <a:extLst>
              <a:ext uri="{FF2B5EF4-FFF2-40B4-BE49-F238E27FC236}">
                <a16:creationId xmlns:a16="http://schemas.microsoft.com/office/drawing/2014/main" id="{16192296-0A21-2685-A792-B2723855E5B3}"/>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6518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0E9D96-CB28-0F2C-BBB9-CE51B3EEBF53}"/>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491984" y="955810"/>
            <a:ext cx="4114800" cy="1244051"/>
          </a:xfrm>
        </p:spPr>
        <p:txBody>
          <a:bodyPr anchor="b"/>
          <a:lstStyle/>
          <a:p>
            <a:r>
              <a:rPr lang="en-US"/>
              <a:t>Click to edit Master title style</a:t>
            </a:r>
          </a:p>
        </p:txBody>
      </p:sp>
      <p:sp>
        <p:nvSpPr>
          <p:cNvPr id="12" name="Picture Placeholder 11">
            <a:extLst>
              <a:ext uri="{FF2B5EF4-FFF2-40B4-BE49-F238E27FC236}">
                <a16:creationId xmlns:a16="http://schemas.microsoft.com/office/drawing/2014/main" id="{F8A45037-DD9A-9287-B37A-49CD4CC3CAFB}"/>
              </a:ext>
            </a:extLst>
          </p:cNvPr>
          <p:cNvSpPr>
            <a:spLocks noGrp="1"/>
          </p:cNvSpPr>
          <p:nvPr>
            <p:ph type="pic" sz="quarter" idx="15" hasCustomPrompt="1"/>
          </p:nvPr>
        </p:nvSpPr>
        <p:spPr>
          <a:xfrm>
            <a:off x="0" y="1"/>
            <a:ext cx="6959600" cy="6858000"/>
          </a:xfrm>
          <a:blipFill>
            <a:blip r:embed="rId2">
              <a:alphaModFix amt="60000"/>
            </a:blip>
            <a:stretch>
              <a:fillRect/>
            </a:stretch>
          </a:blipFill>
        </p:spPr>
        <p:txBody>
          <a:bodyPr/>
          <a:lstStyle>
            <a:lvl1pPr>
              <a:defRPr/>
            </a:lvl1pPr>
          </a:lstStyle>
          <a:p>
            <a:r>
              <a:rPr lang="en-US" dirty="0"/>
              <a:t>   </a:t>
            </a:r>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7469431" y="210114"/>
            <a:ext cx="1485900" cy="365760"/>
          </a:xfrm>
        </p:spPr>
        <p:txBody>
          <a:bodyPr/>
          <a:lstStyle/>
          <a:p>
            <a:fld id="{379EA41E-CB15-4EC0-B81F-0557A44E2944}" type="datetimeFigureOut">
              <a:rPr lang="en-GB" smtClean="0"/>
              <a:t>28/09/2026</a:t>
            </a:fld>
            <a:endParaRPr lang="en-GB"/>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9376096" y="210114"/>
            <a:ext cx="1860464" cy="365760"/>
          </a:xfrm>
        </p:spPr>
        <p:txBody>
          <a:bodyPr/>
          <a:lstStyle/>
          <a:p>
            <a:endParaRPr lang="en-GB"/>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CA0DF2AA-E60B-48AF-AA65-F34F74891E4F}" type="slidenum">
              <a:rPr lang="en-GB" smtClean="0"/>
              <a:t>‹#›</a:t>
            </a:fld>
            <a:endParaRPr lang="en-GB"/>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491984" y="2791033"/>
            <a:ext cx="4114800" cy="33832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BE9AF0A0-5001-F380-4488-B02AB3C79B31}"/>
              </a:ext>
            </a:extLst>
          </p:cNvPr>
          <p:cNvCxnSpPr>
            <a:cxnSpLocks/>
          </p:cNvCxnSpPr>
          <p:nvPr/>
        </p:nvCxnSpPr>
        <p:spPr>
          <a:xfrm flipH="1">
            <a:off x="7595441" y="2475756"/>
            <a:ext cx="4011343"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ED0235B-B98B-7313-28E9-8E643CDFF4A6}"/>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72165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017686"/>
            <a:ext cx="3410958" cy="1532976"/>
          </a:xfrm>
        </p:spPr>
        <p:txBody>
          <a:bodyPr anchor="t">
            <a:normAutofit/>
          </a:bodyPr>
          <a:lstStyle>
            <a:lvl1pPr>
              <a:defRPr sz="2800"/>
            </a:lvl1pPr>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379EA41E-CB15-4EC0-B81F-0557A44E2944}" type="datetimeFigureOut">
              <a:rPr lang="en-GB" smtClean="0"/>
              <a:t>28/09/2026</a:t>
            </a:fld>
            <a:endParaRPr lang="en-GB"/>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210114"/>
            <a:ext cx="2509284" cy="365760"/>
          </a:xfrm>
        </p:spPr>
        <p:txBody>
          <a:bodyPr/>
          <a:lstStyle/>
          <a:p>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A0DF2AA-E60B-48AF-AA65-F34F74891E4F}" type="slidenum">
              <a:rPr lang="en-GB" smtClean="0"/>
              <a:t>‹#›</a:t>
            </a:fld>
            <a:endParaRPr lang="en-GB"/>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1017686"/>
            <a:ext cx="7010399" cy="237744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3837709"/>
            <a:ext cx="12192000" cy="3020291"/>
          </a:xfrm>
          <a:blipFill dpi="0" rotWithShape="1">
            <a:blip r:embed="rId2" cstate="email">
              <a:alphaModFix amt="60000"/>
              <a:extLst>
                <a:ext uri="{28A0092B-C50C-407E-A947-70E740481C1C}">
                  <a14:useLocalDpi xmlns:a14="http://schemas.microsoft.com/office/drawing/2010/main"/>
                </a:ext>
              </a:extLst>
            </a:blip>
            <a:srcRect/>
            <a:stretch>
              <a:fillRect t="-27937"/>
            </a:stretch>
          </a:blipFill>
        </p:spPr>
        <p:txBody>
          <a:bodyPr/>
          <a:lstStyle>
            <a:lvl1pPr>
              <a:defRPr/>
            </a:lvl1pPr>
          </a:lstStyle>
          <a:p>
            <a:r>
              <a:rPr lang="en-US" dirty="0"/>
              <a:t>   </a:t>
            </a:r>
          </a:p>
        </p:txBody>
      </p:sp>
    </p:spTree>
    <p:extLst>
      <p:ext uri="{BB962C8B-B14F-4D97-AF65-F5344CB8AC3E}">
        <p14:creationId xmlns:p14="http://schemas.microsoft.com/office/powerpoint/2010/main" val="1760902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371600"/>
            <a:ext cx="3474720" cy="2286000"/>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fld id="{379EA41E-CB15-4EC0-B81F-0557A44E2944}" type="datetimeFigureOut">
              <a:rPr lang="en-GB" smtClean="0"/>
              <a:t>28/09/2026</a:t>
            </a:fld>
            <a:endParaRPr lang="en-GB"/>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a:xfrm>
            <a:off x="4457700" y="210114"/>
            <a:ext cx="2859307" cy="365760"/>
          </a:xfrm>
        </p:spPr>
        <p:txBody>
          <a:bodyPr/>
          <a:lstStyle/>
          <a:p>
            <a:endParaRPr lang="en-GB"/>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a:xfrm>
            <a:off x="7611572" y="210114"/>
            <a:ext cx="605475" cy="365760"/>
          </a:xfrm>
        </p:spPr>
        <p:txBody>
          <a:bodyPr/>
          <a:lstStyle/>
          <a:p>
            <a:fld id="{CA0DF2AA-E60B-48AF-AA65-F34F74891E4F}" type="slidenum">
              <a:rPr lang="en-GB" smtClean="0"/>
              <a:t>‹#›</a:t>
            </a:fld>
            <a:endParaRPr lang="en-GB"/>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457700" y="1371600"/>
            <a:ext cx="3368778" cy="4701943"/>
          </a:xfrm>
        </p:spPr>
        <p:txBody>
          <a:bodyPr rIns="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8731045" y="0"/>
            <a:ext cx="3460955" cy="6866879"/>
          </a:xfrm>
          <a:blipFill>
            <a:blip r:embed="rId2">
              <a:alphaModFix amt="60000"/>
            </a:blip>
            <a:stretch>
              <a:fillRect/>
            </a:stretch>
          </a:blipFill>
        </p:spPr>
        <p:txBody>
          <a:bodyPr/>
          <a:lstStyle>
            <a:lvl1pPr>
              <a:defRPr/>
            </a:lvl1pPr>
          </a:lstStyle>
          <a:p>
            <a:r>
              <a:rPr lang="en-US" dirty="0"/>
              <a:t>   </a:t>
            </a:r>
          </a:p>
        </p:txBody>
      </p:sp>
      <p:sp>
        <p:nvSpPr>
          <p:cNvPr id="5" name="Rectangle 4">
            <a:extLst>
              <a:ext uri="{FF2B5EF4-FFF2-40B4-BE49-F238E27FC236}">
                <a16:creationId xmlns:a16="http://schemas.microsoft.com/office/drawing/2014/main" id="{6D750207-6F0E-41F2-98B5-15BCAB2BF9AD}"/>
              </a:ext>
            </a:extLst>
          </p:cNvPr>
          <p:cNvSpPr/>
          <p:nvPr/>
        </p:nvSpPr>
        <p:spPr>
          <a:xfrm flipH="1">
            <a:off x="0" y="4771072"/>
            <a:ext cx="4874661" cy="2095805"/>
          </a:xfrm>
          <a:prstGeom prst="rect">
            <a:avLst/>
          </a:prstGeom>
          <a:gradFill>
            <a:gsLst>
              <a:gs pos="67000">
                <a:schemeClr val="bg2">
                  <a:alpha val="0"/>
                </a:schemeClr>
              </a:gs>
              <a:gs pos="95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21E79A5-CC18-0B38-C9F4-CA5690475280}"/>
              </a:ext>
            </a:extLst>
          </p:cNvPr>
          <p:cNvSpPr/>
          <p:nvPr/>
        </p:nvSpPr>
        <p:spPr>
          <a:xfrm flipH="1">
            <a:off x="-2" y="3852909"/>
            <a:ext cx="2823100" cy="3022846"/>
          </a:xfrm>
          <a:prstGeom prst="rect">
            <a:avLst/>
          </a:prstGeom>
          <a:gradFill flip="none" rotWithShape="1">
            <a:gsLst>
              <a:gs pos="0">
                <a:schemeClr val="tx2">
                  <a:alpha val="50000"/>
                </a:schemeClr>
              </a:gs>
              <a:gs pos="17000">
                <a:schemeClr val="accent6">
                  <a:lumMod val="60000"/>
                  <a:lumOff val="40000"/>
                  <a:alpha val="52000"/>
                </a:schemeClr>
              </a:gs>
              <a:gs pos="58000">
                <a:schemeClr val="bg1">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 name="Straight Connector 6">
            <a:extLst>
              <a:ext uri="{FF2B5EF4-FFF2-40B4-BE49-F238E27FC236}">
                <a16:creationId xmlns:a16="http://schemas.microsoft.com/office/drawing/2014/main" id="{B80496BC-B679-515B-9928-2CC91AD7A8A2}"/>
              </a:ext>
            </a:extLst>
          </p:cNvPr>
          <p:cNvCxnSpPr>
            <a:cxnSpLocks/>
          </p:cNvCxnSpPr>
          <p:nvPr/>
        </p:nvCxnSpPr>
        <p:spPr>
          <a:xfrm flipH="1">
            <a:off x="397002" y="751313"/>
            <a:ext cx="7726680"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52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499"/>
            <a:ext cx="6751127" cy="1250871"/>
          </a:xfr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01752" y="203862"/>
            <a:ext cx="2286000" cy="365760"/>
          </a:xfrm>
        </p:spPr>
        <p:txBody>
          <a:bodyPr/>
          <a:lstStyle/>
          <a:p>
            <a:fld id="{379EA41E-CB15-4EC0-B81F-0557A44E2944}" type="datetimeFigureOut">
              <a:rPr lang="en-GB" smtClean="0"/>
              <a:t>28/09/2026</a:t>
            </a:fld>
            <a:endParaRPr lang="en-GB"/>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2590800" y="203862"/>
            <a:ext cx="2775003" cy="365760"/>
          </a:xfrm>
        </p:spPr>
        <p:txBody>
          <a:bodyPr/>
          <a:lstStyle/>
          <a:p>
            <a:endParaRPr lang="en-GB"/>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6247336" y="203862"/>
            <a:ext cx="864794" cy="365760"/>
          </a:xfrm>
        </p:spPr>
        <p:txBody>
          <a:bodyPr/>
          <a:lstStyle/>
          <a:p>
            <a:fld id="{CA0DF2AA-E60B-48AF-AA65-F34F74891E4F}" type="slidenum">
              <a:rPr lang="en-GB" smtClean="0"/>
              <a:t>‹#›</a:t>
            </a:fld>
            <a:endParaRPr lang="en-GB"/>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301752" y="2410518"/>
            <a:ext cx="6755514" cy="38074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7620000" y="0"/>
            <a:ext cx="4572000" cy="6858000"/>
          </a:xfrm>
          <a:blipFill>
            <a:blip r:embed="rId2">
              <a:alphaModFix amt="60000"/>
            </a:blip>
            <a:stretch>
              <a:fillRect/>
            </a:stretch>
          </a:blipFill>
        </p:spPr>
        <p:txBody>
          <a:bodyPr/>
          <a:lstStyle>
            <a:lvl1pPr>
              <a:defRPr/>
            </a:lvl1pPr>
          </a:lstStyle>
          <a:p>
            <a:r>
              <a:rPr lang="en-US" dirty="0"/>
              <a:t>    </a:t>
            </a:r>
          </a:p>
        </p:txBody>
      </p:sp>
      <p:sp>
        <p:nvSpPr>
          <p:cNvPr id="6" name="Rectangle 5">
            <a:extLst>
              <a:ext uri="{FF2B5EF4-FFF2-40B4-BE49-F238E27FC236}">
                <a16:creationId xmlns:a16="http://schemas.microsoft.com/office/drawing/2014/main" id="{EC640749-9485-B575-4B2A-075EAA112D08}"/>
              </a:ext>
            </a:extLst>
          </p:cNvPr>
          <p:cNvSpPr/>
          <p:nvPr/>
        </p:nvSpPr>
        <p:spPr>
          <a:xfrm flipH="1">
            <a:off x="0" y="3706098"/>
            <a:ext cx="7620000" cy="3151902"/>
          </a:xfrm>
          <a:prstGeom prst="rect">
            <a:avLst/>
          </a:prstGeom>
          <a:gradFill>
            <a:gsLst>
              <a:gs pos="79000">
                <a:schemeClr val="bg2">
                  <a:alpha val="0"/>
                </a:schemeClr>
              </a:gs>
              <a:gs pos="100000">
                <a:schemeClr val="accent6">
                  <a:alpha val="66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5E19E54-3987-D72A-629F-B4FB61FCC4E9}"/>
              </a:ext>
            </a:extLst>
          </p:cNvPr>
          <p:cNvSpPr/>
          <p:nvPr/>
        </p:nvSpPr>
        <p:spPr>
          <a:xfrm flipH="1">
            <a:off x="0" y="5597112"/>
            <a:ext cx="7620000" cy="1260888"/>
          </a:xfrm>
          <a:prstGeom prst="rect">
            <a:avLst/>
          </a:prstGeom>
          <a:gradFill flip="none" rotWithShape="1">
            <a:gsLst>
              <a:gs pos="21830">
                <a:schemeClr val="accent1">
                  <a:alpha val="29000"/>
                </a:schemeClr>
              </a:gs>
              <a:gs pos="0">
                <a:schemeClr val="accent5">
                  <a:lumMod val="60000"/>
                  <a:lumOff val="40000"/>
                  <a:alpha val="84000"/>
                </a:schemeClr>
              </a:gs>
              <a:gs pos="5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1" name="Straight Connector 10">
            <a:extLst>
              <a:ext uri="{FF2B5EF4-FFF2-40B4-BE49-F238E27FC236}">
                <a16:creationId xmlns:a16="http://schemas.microsoft.com/office/drawing/2014/main" id="{D34DF899-11E5-3A31-4C5A-75E63BA26BC6}"/>
              </a:ext>
            </a:extLst>
          </p:cNvPr>
          <p:cNvCxnSpPr>
            <a:cxnSpLocks/>
          </p:cNvCxnSpPr>
          <p:nvPr/>
        </p:nvCxnSpPr>
        <p:spPr>
          <a:xfrm flipH="1">
            <a:off x="397002" y="751313"/>
            <a:ext cx="6620256"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14865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2834639"/>
            <a:ext cx="3014382" cy="2926080"/>
          </a:xfrm>
        </p:spPr>
        <p:txBody>
          <a:bodyPr anchor="t">
            <a:normAutofit/>
          </a:bodyPr>
          <a:lstStyle>
            <a:lvl1pPr>
              <a:defRPr sz="2800"/>
            </a:lvl1pPr>
          </a:lstStyle>
          <a:p>
            <a:r>
              <a:rPr lang="en-US"/>
              <a:t>Click to edit Master title style</a:t>
            </a:r>
          </a:p>
        </p:txBody>
      </p:sp>
      <p:sp>
        <p:nvSpPr>
          <p:cNvPr id="4" name="Picture Placeholder 3">
            <a:extLst>
              <a:ext uri="{FF2B5EF4-FFF2-40B4-BE49-F238E27FC236}">
                <a16:creationId xmlns:a16="http://schemas.microsoft.com/office/drawing/2014/main" id="{3DA51E54-3166-19CA-EB55-5DFFB9426CAD}"/>
              </a:ext>
            </a:extLst>
          </p:cNvPr>
          <p:cNvSpPr>
            <a:spLocks noGrp="1"/>
          </p:cNvSpPr>
          <p:nvPr>
            <p:ph type="pic" sz="quarter" idx="19" hasCustomPrompt="1"/>
          </p:nvPr>
        </p:nvSpPr>
        <p:spPr>
          <a:xfrm>
            <a:off x="-17796" y="0"/>
            <a:ext cx="12209796" cy="2420098"/>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2834640"/>
            <a:ext cx="7200900" cy="2926080"/>
          </a:xfrm>
        </p:spPr>
        <p:txBody>
          <a:bodyPr>
            <a:noAutofit/>
          </a:bodyPr>
          <a:lstStyle>
            <a:lvl1pPr marL="285750" indent="-285750">
              <a:buFont typeface="Arial" panose="020B0604020202020204" pitchFamily="34" charset="0"/>
              <a:buNone/>
              <a:defRPr sz="1800"/>
            </a:lvl1pPr>
            <a:lvl2pPr marL="514350" indent="-285750">
              <a:buFont typeface="Arial" panose="020B0604020202020204" pitchFamily="34" charset="0"/>
              <a:buNone/>
              <a:defRPr sz="1600"/>
            </a:lvl2pPr>
            <a:lvl3pPr marL="742950" indent="-285750">
              <a:buFont typeface="Arial" panose="020B0604020202020204" pitchFamily="34" charset="0"/>
              <a:buNone/>
              <a:defRPr sz="1400"/>
            </a:lvl3pPr>
            <a:lvl4pPr marL="857250" indent="-171450">
              <a:buFont typeface="Arial" panose="020B0604020202020204" pitchFamily="34" charset="0"/>
              <a:buNone/>
              <a:defRPr sz="1200"/>
            </a:lvl4pPr>
            <a:lvl5pPr marL="1085850" indent="-171450">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a:xfrm>
            <a:off x="301752" y="6274033"/>
            <a:ext cx="3014382" cy="365760"/>
          </a:xfrm>
        </p:spPr>
        <p:txBody>
          <a:bodyPr/>
          <a:lstStyle/>
          <a:p>
            <a:fld id="{379EA41E-CB15-4EC0-B81F-0557A44E2944}" type="datetimeFigureOut">
              <a:rPr lang="en-GB" smtClean="0"/>
              <a:t>28/09/2026</a:t>
            </a:fld>
            <a:endParaRPr lang="en-GB"/>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a:xfrm>
            <a:off x="4480560" y="6274033"/>
            <a:ext cx="3162300" cy="365760"/>
          </a:xfrm>
        </p:spPr>
        <p:txBody>
          <a:bodyPr/>
          <a:lstStyle/>
          <a:p>
            <a:endParaRPr lang="en-GB"/>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a:xfrm>
            <a:off x="11292840" y="6274033"/>
            <a:ext cx="568917" cy="365760"/>
          </a:xfrm>
        </p:spPr>
        <p:txBody>
          <a:bodyPr/>
          <a:lstStyle/>
          <a:p>
            <a:fld id="{CA0DF2AA-E60B-48AF-AA65-F34F74891E4F}" type="slidenum">
              <a:rPr lang="en-GB" smtClean="0"/>
              <a:t>‹#›</a:t>
            </a:fld>
            <a:endParaRPr lang="en-GB"/>
          </a:p>
        </p:txBody>
      </p:sp>
      <p:cxnSp>
        <p:nvCxnSpPr>
          <p:cNvPr id="3" name="Straight Connector 2">
            <a:extLst>
              <a:ext uri="{FF2B5EF4-FFF2-40B4-BE49-F238E27FC236}">
                <a16:creationId xmlns:a16="http://schemas.microsoft.com/office/drawing/2014/main" id="{ABDDCA5B-BBAB-ABCD-27B8-D3CD17FD04BC}"/>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4685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0934"/>
            <a:ext cx="3507418" cy="1398494"/>
          </a:xfrm>
        </p:spPr>
        <p:txBody>
          <a:bodyPr anchor="t">
            <a:normAutofit/>
          </a:bodyPr>
          <a:lstStyle>
            <a:lvl1pPr>
              <a:defRPr sz="28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379EA41E-CB15-4EC0-B81F-0557A44E2944}" type="datetimeFigureOut">
              <a:rPr lang="en-GB" smtClean="0"/>
              <a:t>28/09/2026</a:t>
            </a:fld>
            <a:endParaRPr lang="en-GB"/>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932680" y="210114"/>
            <a:ext cx="2509284" cy="365760"/>
          </a:xfrm>
        </p:spPr>
        <p:txBody>
          <a:bodyPr/>
          <a:lstStyle/>
          <a:p>
            <a:endParaRPr lang="en-GB"/>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A0DF2AA-E60B-48AF-AA65-F34F74891E4F}" type="slidenum">
              <a:rPr lang="en-GB" smtClean="0"/>
              <a:t>‹#›</a:t>
            </a:fld>
            <a:endParaRPr lang="en-GB"/>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451351" y="2680447"/>
            <a:ext cx="3357819" cy="3662083"/>
          </a:xfrm>
          <a:blipFill>
            <a:blip r:embed="rId2">
              <a:alphaModFix amt="60000"/>
            </a:blip>
            <a:stretch>
              <a:fillRect/>
            </a:stretch>
          </a:blipFill>
        </p:spPr>
        <p:txBody>
          <a:bodyPr/>
          <a:lstStyle>
            <a:lvl1pPr>
              <a:defRPr/>
            </a:lvl1pPr>
          </a:lstStyle>
          <a:p>
            <a:r>
              <a:rPr lang="en-US" dirty="0"/>
              <a:t>   </a:t>
            </a:r>
          </a:p>
        </p:txBody>
      </p:sp>
      <p:sp>
        <p:nvSpPr>
          <p:cNvPr id="10" name="Rectangle 9">
            <a:extLst>
              <a:ext uri="{FF2B5EF4-FFF2-40B4-BE49-F238E27FC236}">
                <a16:creationId xmlns:a16="http://schemas.microsoft.com/office/drawing/2014/main" id="{4606EA5C-4A14-95D3-20DF-1EEB607C889B}"/>
              </a:ext>
            </a:extLst>
          </p:cNvPr>
          <p:cNvSpPr/>
          <p:nvPr/>
        </p:nvSpPr>
        <p:spPr>
          <a:xfrm flipH="1">
            <a:off x="2171702" y="5847066"/>
            <a:ext cx="10020298" cy="1010934"/>
          </a:xfrm>
          <a:prstGeom prst="rect">
            <a:avLst/>
          </a:prstGeom>
          <a:gradFill>
            <a:gsLst>
              <a:gs pos="52000">
                <a:schemeClr val="bg2">
                  <a:alpha val="0"/>
                </a:schemeClr>
              </a:gs>
              <a:gs pos="76000">
                <a:schemeClr val="accent1">
                  <a:lumMod val="50000"/>
                  <a:alpha val="39000"/>
                </a:schemeClr>
              </a:gs>
              <a:gs pos="100000">
                <a:schemeClr val="accent5">
                  <a:alpha val="68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05652D2-BF56-96CE-426B-26972C38434D}"/>
              </a:ext>
            </a:extLst>
          </p:cNvPr>
          <p:cNvSpPr/>
          <p:nvPr/>
        </p:nvSpPr>
        <p:spPr>
          <a:xfrm rot="16200000" flipH="1">
            <a:off x="7767364" y="2433362"/>
            <a:ext cx="4944033" cy="3905239"/>
          </a:xfrm>
          <a:prstGeom prst="rect">
            <a:avLst/>
          </a:prstGeom>
          <a:gradFill flip="none" rotWithShape="1">
            <a:gsLst>
              <a:gs pos="0">
                <a:schemeClr val="accent3">
                  <a:lumMod val="60000"/>
                  <a:lumOff val="40000"/>
                  <a:alpha val="40000"/>
                </a:schemeClr>
              </a:gs>
              <a:gs pos="32000">
                <a:schemeClr val="bg1">
                  <a:alpha val="0"/>
                </a:scheme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Connector 11">
            <a:extLst>
              <a:ext uri="{FF2B5EF4-FFF2-40B4-BE49-F238E27FC236}">
                <a16:creationId xmlns:a16="http://schemas.microsoft.com/office/drawing/2014/main" id="{2CA30D42-B5FE-EAD1-8419-4AD002C32B1F}"/>
              </a:ext>
            </a:extLst>
          </p:cNvPr>
          <p:cNvCxnSpPr>
            <a:cxnSpLocks/>
          </p:cNvCxnSpPr>
          <p:nvPr/>
        </p:nvCxnSpPr>
        <p:spPr>
          <a:xfrm>
            <a:off x="4426824" y="1075765"/>
            <a:ext cx="0" cy="4944035"/>
          </a:xfrm>
          <a:prstGeom prst="line">
            <a:avLst/>
          </a:prstGeom>
          <a:ln w="635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932679" y="1010932"/>
            <a:ext cx="6492240" cy="52120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773631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9811"/>
            <a:ext cx="3419380" cy="1856553"/>
          </a:xfrm>
        </p:spPr>
        <p:txBody>
          <a:bodyPr anchor="t">
            <a:normAutofit/>
          </a:bodyPr>
          <a:lstStyle>
            <a:lvl1pPr>
              <a:defRPr sz="28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379EA41E-CB15-4EC0-B81F-0557A44E2944}" type="datetimeFigureOut">
              <a:rPr lang="en-GB" smtClean="0"/>
              <a:t>28/09/2026</a:t>
            </a:fld>
            <a:endParaRPr lang="en-GB"/>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478969" y="210114"/>
            <a:ext cx="2509284" cy="365760"/>
          </a:xfrm>
        </p:spPr>
        <p:txBody>
          <a:bodyPr/>
          <a:lstStyle/>
          <a:p>
            <a:endParaRPr lang="en-GB"/>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A0DF2AA-E60B-48AF-AA65-F34F74891E4F}" type="slidenum">
              <a:rPr lang="en-GB" smtClean="0"/>
              <a:t>‹#›</a:t>
            </a:fld>
            <a:endParaRPr lang="en-GB"/>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382390" y="3045041"/>
            <a:ext cx="3338742" cy="3297489"/>
          </a:xfrm>
          <a:blipFill>
            <a:blip r:embed="rId2">
              <a:alphaModFix amt="60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78968" y="1019810"/>
            <a:ext cx="7315200" cy="55778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21695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BF28860-8FEF-73E6-FEDF-176AC5D70A0F}"/>
              </a:ext>
            </a:extLst>
          </p:cNvPr>
          <p:cNvSpPr>
            <a:spLocks noGrp="1"/>
          </p:cNvSpPr>
          <p:nvPr>
            <p:ph type="title"/>
          </p:nvPr>
        </p:nvSpPr>
        <p:spPr>
          <a:xfrm>
            <a:off x="6476998" y="4907611"/>
            <a:ext cx="5320285" cy="1438873"/>
          </a:xfrm>
        </p:spPr>
        <p:txBody>
          <a:bodyPr anchor="t"/>
          <a:lstStyle>
            <a:lvl1pPr>
              <a:lnSpc>
                <a:spcPct val="100000"/>
              </a:lnSpc>
              <a:defRPr sz="2000">
                <a:solidFill>
                  <a:schemeClr val="tx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6ADE8C0-7863-A0F4-9EFB-60B2F8DD221E}"/>
              </a:ext>
            </a:extLst>
          </p:cNvPr>
          <p:cNvSpPr>
            <a:spLocks noGrp="1"/>
          </p:cNvSpPr>
          <p:nvPr>
            <p:ph type="dt" sz="half" idx="14"/>
          </p:nvPr>
        </p:nvSpPr>
        <p:spPr/>
        <p:txBody>
          <a:bodyPr/>
          <a:lstStyle/>
          <a:p>
            <a:fld id="{379EA41E-CB15-4EC0-B81F-0557A44E2944}" type="datetimeFigureOut">
              <a:rPr lang="en-GB" smtClean="0"/>
              <a:t>28/09/2026</a:t>
            </a:fld>
            <a:endParaRPr lang="en-GB"/>
          </a:p>
        </p:txBody>
      </p:sp>
      <p:sp>
        <p:nvSpPr>
          <p:cNvPr id="4" name="Footer Placeholder 3">
            <a:extLst>
              <a:ext uri="{FF2B5EF4-FFF2-40B4-BE49-F238E27FC236}">
                <a16:creationId xmlns:a16="http://schemas.microsoft.com/office/drawing/2014/main" id="{0AE20381-0150-ABDF-3C66-3E77DA79EEC4}"/>
              </a:ext>
            </a:extLst>
          </p:cNvPr>
          <p:cNvSpPr>
            <a:spLocks noGrp="1"/>
          </p:cNvSpPr>
          <p:nvPr>
            <p:ph type="ftr" sz="quarter" idx="15"/>
          </p:nvPr>
        </p:nvSpPr>
        <p:spPr/>
        <p:txBody>
          <a:bodyPr/>
          <a:lstStyle/>
          <a:p>
            <a:endParaRPr lang="en-GB"/>
          </a:p>
        </p:txBody>
      </p:sp>
      <p:sp>
        <p:nvSpPr>
          <p:cNvPr id="5" name="Slide Number Placeholder 4">
            <a:extLst>
              <a:ext uri="{FF2B5EF4-FFF2-40B4-BE49-F238E27FC236}">
                <a16:creationId xmlns:a16="http://schemas.microsoft.com/office/drawing/2014/main" id="{33AD7FDD-1157-5BB4-4A9F-3F35CE7FF476}"/>
              </a:ext>
            </a:extLst>
          </p:cNvPr>
          <p:cNvSpPr>
            <a:spLocks noGrp="1"/>
          </p:cNvSpPr>
          <p:nvPr>
            <p:ph type="sldNum" sz="quarter" idx="16"/>
          </p:nvPr>
        </p:nvSpPr>
        <p:spPr/>
        <p:txBody>
          <a:bodyPr/>
          <a:lstStyle/>
          <a:p>
            <a:fld id="{CA0DF2AA-E60B-48AF-AA65-F34F74891E4F}" type="slidenum">
              <a:rPr lang="en-GB" smtClean="0"/>
              <a:t>‹#›</a:t>
            </a:fld>
            <a:endParaRPr lang="en-GB"/>
          </a:p>
        </p:txBody>
      </p:sp>
      <p:sp>
        <p:nvSpPr>
          <p:cNvPr id="10" name="Content Placeholder 9">
            <a:extLst>
              <a:ext uri="{FF2B5EF4-FFF2-40B4-BE49-F238E27FC236}">
                <a16:creationId xmlns:a16="http://schemas.microsoft.com/office/drawing/2014/main" id="{5B446035-33B1-F0D9-18B1-58E177267E3A}"/>
              </a:ext>
            </a:extLst>
          </p:cNvPr>
          <p:cNvSpPr>
            <a:spLocks noGrp="1"/>
          </p:cNvSpPr>
          <p:nvPr>
            <p:ph sz="quarter" idx="17" hasCustomPrompt="1"/>
          </p:nvPr>
        </p:nvSpPr>
        <p:spPr>
          <a:xfrm>
            <a:off x="274638" y="766763"/>
            <a:ext cx="11320462" cy="3489325"/>
          </a:xfrm>
        </p:spPr>
        <p:txBody>
          <a:bodyPr/>
          <a:lstStyle>
            <a:lvl1pPr>
              <a:lnSpc>
                <a:spcPct val="85000"/>
              </a:lnSpc>
              <a:defRPr sz="24000">
                <a:gradFill>
                  <a:gsLst>
                    <a:gs pos="0">
                      <a:schemeClr val="accent6"/>
                    </a:gs>
                    <a:gs pos="46000">
                      <a:schemeClr val="accent1"/>
                    </a:gs>
                    <a:gs pos="100000">
                      <a:schemeClr val="accent3">
                        <a:lumMod val="60000"/>
                        <a:lumOff val="40000"/>
                      </a:schemeClr>
                    </a:gs>
                  </a:gsLst>
                  <a:lin ang="4200000" scaled="0"/>
                </a:gradFill>
                <a:latin typeface="+mj-lt"/>
              </a:defRPr>
            </a:lvl1pPr>
          </a:lstStyle>
          <a:p>
            <a:pPr lvl="0"/>
            <a:r>
              <a:rPr lang="en-US" dirty="0"/>
              <a:t>##%</a:t>
            </a:r>
          </a:p>
        </p:txBody>
      </p:sp>
      <p:cxnSp>
        <p:nvCxnSpPr>
          <p:cNvPr id="6" name="Straight Connector 5">
            <a:extLst>
              <a:ext uri="{FF2B5EF4-FFF2-40B4-BE49-F238E27FC236}">
                <a16:creationId xmlns:a16="http://schemas.microsoft.com/office/drawing/2014/main" id="{9F77A56B-CD68-22F4-F473-A2063E81D70D}"/>
              </a:ext>
            </a:extLst>
          </p:cNvPr>
          <p:cNvCxnSpPr>
            <a:cxnSpLocks/>
          </p:cNvCxnSpPr>
          <p:nvPr/>
        </p:nvCxnSpPr>
        <p:spPr>
          <a:xfrm flipH="1">
            <a:off x="394716" y="466224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21642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BED7B15-76E6-E98E-A0BB-6188FC145CDD}"/>
              </a:ext>
            </a:extLst>
          </p:cNvPr>
          <p:cNvSpPr/>
          <p:nvPr/>
        </p:nvSpPr>
        <p:spPr>
          <a:xfrm rot="10800000" flipH="1">
            <a:off x="-1" y="0"/>
            <a:ext cx="12192002" cy="6858000"/>
          </a:xfrm>
          <a:prstGeom prst="rect">
            <a:avLst/>
          </a:prstGeom>
          <a:gradFill flip="none" rotWithShape="1">
            <a:gsLst>
              <a:gs pos="50000">
                <a:schemeClr val="accent3">
                  <a:lumMod val="60000"/>
                  <a:lumOff val="40000"/>
                  <a:alpha val="75000"/>
                </a:schemeClr>
              </a:gs>
              <a:gs pos="0">
                <a:schemeClr val="accent1">
                  <a:lumMod val="50000"/>
                </a:schemeClr>
              </a:gs>
              <a:gs pos="100000">
                <a:schemeClr val="accent4">
                  <a:lumMod val="50000"/>
                </a:schemeClr>
              </a:gs>
              <a:gs pos="85000">
                <a:schemeClr val="accent2">
                  <a:lumMod val="75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3602343-A974-BE4B-41E6-58237921FB4D}"/>
              </a:ext>
            </a:extLst>
          </p:cNvPr>
          <p:cNvSpPr/>
          <p:nvPr/>
        </p:nvSpPr>
        <p:spPr>
          <a:xfrm flipH="1">
            <a:off x="3683466" y="0"/>
            <a:ext cx="8508534" cy="6858000"/>
          </a:xfrm>
          <a:prstGeom prst="rect">
            <a:avLst/>
          </a:prstGeom>
          <a:gradFill flip="none" rotWithShape="1">
            <a:gsLst>
              <a:gs pos="6000">
                <a:schemeClr val="accent3">
                  <a:lumMod val="40000"/>
                  <a:lumOff val="60000"/>
                </a:schemeClr>
              </a:gs>
              <a:gs pos="73000">
                <a:schemeClr val="accent3">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1022E84-7D91-EFA0-CBCA-F9AC98E6181F}"/>
              </a:ext>
            </a:extLst>
          </p:cNvPr>
          <p:cNvSpPr/>
          <p:nvPr/>
        </p:nvSpPr>
        <p:spPr>
          <a:xfrm rot="5400000">
            <a:off x="1670408" y="-1670408"/>
            <a:ext cx="7492544" cy="10833360"/>
          </a:xfrm>
          <a:prstGeom prst="rect">
            <a:avLst/>
          </a:prstGeom>
          <a:gradFill flip="none" rotWithShape="1">
            <a:gsLst>
              <a:gs pos="58000">
                <a:schemeClr val="accent2">
                  <a:alpha val="0"/>
                </a:schemeClr>
              </a:gs>
              <a:gs pos="98000">
                <a:schemeClr val="accent6">
                  <a:lumMod val="7500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67344"/>
          </a:xfrm>
        </p:spPr>
        <p:txBody>
          <a:bodyPr/>
          <a:lstStyle/>
          <a:p>
            <a:r>
              <a:rPr lang="en-US"/>
              <a:t>Click to edit Master title style</a:t>
            </a:r>
          </a:p>
        </p:txBody>
      </p:sp>
      <p:sp>
        <p:nvSpPr>
          <p:cNvPr id="3" name="Rectangle 2">
            <a:extLst>
              <a:ext uri="{FF2B5EF4-FFF2-40B4-BE49-F238E27FC236}">
                <a16:creationId xmlns:a16="http://schemas.microsoft.com/office/drawing/2014/main" id="{67DA0DC0-3518-750A-3821-192C03B2D059}"/>
              </a:ext>
            </a:extLst>
          </p:cNvPr>
          <p:cNvSpPr/>
          <p:nvPr/>
        </p:nvSpPr>
        <p:spPr>
          <a:xfrm rot="10800000">
            <a:off x="5031742" y="-20336"/>
            <a:ext cx="7160258" cy="6878336"/>
          </a:xfrm>
          <a:prstGeom prst="rect">
            <a:avLst/>
          </a:prstGeom>
          <a:gradFill>
            <a:gsLst>
              <a:gs pos="30000">
                <a:schemeClr val="accent4">
                  <a:lumMod val="60000"/>
                  <a:lumOff val="40000"/>
                  <a:alpha val="0"/>
                </a:schemeClr>
              </a:gs>
              <a:gs pos="89000">
                <a:schemeClr val="bg2"/>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5B402F4-533A-849C-ACAD-039056A5D174}"/>
              </a:ext>
            </a:extLst>
          </p:cNvPr>
          <p:cNvSpPr/>
          <p:nvPr/>
        </p:nvSpPr>
        <p:spPr>
          <a:xfrm flipH="1">
            <a:off x="8961" y="2704579"/>
            <a:ext cx="12183038" cy="4153421"/>
          </a:xfrm>
          <a:prstGeom prst="rect">
            <a:avLst/>
          </a:prstGeom>
          <a:gradFill flip="none" rotWithShape="1">
            <a:gsLst>
              <a:gs pos="20000">
                <a:schemeClr val="accent1">
                  <a:alpha val="0"/>
                </a:schemeClr>
              </a:gs>
              <a:gs pos="68000">
                <a:schemeClr val="bg2">
                  <a:alpha val="67000"/>
                </a:schemeClr>
              </a:gs>
              <a:gs pos="90000">
                <a:schemeClr val="bg2"/>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fld id="{379EA41E-CB15-4EC0-B81F-0557A44E2944}" type="datetimeFigureOut">
              <a:rPr lang="en-GB" smtClean="0"/>
              <a:t>28/09/2026</a:t>
            </a:fld>
            <a:endParaRPr lang="en-GB"/>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endParaRPr lang="en-GB"/>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CA0DF2AA-E60B-48AF-AA65-F34F74891E4F}" type="slidenum">
              <a:rPr lang="en-GB" smtClean="0"/>
              <a:t>‹#›</a:t>
            </a:fld>
            <a:endParaRPr lang="en-GB"/>
          </a:p>
        </p:txBody>
      </p:sp>
      <p:sp>
        <p:nvSpPr>
          <p:cNvPr id="10" name="Content Placeholder 9">
            <a:extLst>
              <a:ext uri="{FF2B5EF4-FFF2-40B4-BE49-F238E27FC236}">
                <a16:creationId xmlns:a16="http://schemas.microsoft.com/office/drawing/2014/main" id="{88124DA4-1249-371C-65BA-0AAC0239D4C1}"/>
              </a:ext>
            </a:extLst>
          </p:cNvPr>
          <p:cNvSpPr>
            <a:spLocks noGrp="1"/>
          </p:cNvSpPr>
          <p:nvPr>
            <p:ph sz="quarter" idx="17" hasCustomPrompt="1"/>
          </p:nvPr>
        </p:nvSpPr>
        <p:spPr>
          <a:xfrm>
            <a:off x="274320" y="2704946"/>
            <a:ext cx="9801225" cy="3538538"/>
          </a:xfrm>
        </p:spPr>
        <p:txBody>
          <a:bodyPr anchor="b"/>
          <a:lstStyle>
            <a:lvl1pPr>
              <a:lnSpc>
                <a:spcPct val="100000"/>
              </a:lnSpc>
              <a:defRPr sz="5400"/>
            </a:lvl1pPr>
            <a:lvl2pPr>
              <a:lnSpc>
                <a:spcPct val="100000"/>
              </a:lnSpc>
              <a:defRPr sz="4800"/>
            </a:lvl2pPr>
            <a:lvl3pPr>
              <a:lnSpc>
                <a:spcPct val="100000"/>
              </a:lnSpc>
              <a:defRPr sz="4400"/>
            </a:lvl3pPr>
            <a:lvl4pPr>
              <a:lnSpc>
                <a:spcPct val="100000"/>
              </a:lnSpc>
              <a:defRPr sz="4000"/>
            </a:lvl4pPr>
            <a:lvl5pPr>
              <a:lnSpc>
                <a:spcPct val="100000"/>
              </a:lnSpc>
              <a:defRPr sz="360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832634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008CFE4-4AC8-17F9-C6E2-22D96CF81069}"/>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ectangle 7">
            <a:extLst>
              <a:ext uri="{FF2B5EF4-FFF2-40B4-BE49-F238E27FC236}">
                <a16:creationId xmlns:a16="http://schemas.microsoft.com/office/drawing/2014/main" id="{8B774BFB-EECC-C995-E701-4CCEB032FCDB}"/>
              </a:ext>
              <a:ext uri="{C183D7F6-B498-43B3-948B-1728B52AA6E4}">
                <adec:decorative xmlns:adec="http://schemas.microsoft.com/office/drawing/2017/decorative" val="1"/>
              </a:ext>
            </a:extLst>
          </p:cNvPr>
          <p:cNvSpPr/>
          <p:nvPr/>
        </p:nvSpPr>
        <p:spPr>
          <a:xfrm>
            <a:off x="0" y="3861412"/>
            <a:ext cx="12192000" cy="3010777"/>
          </a:xfrm>
          <a:prstGeom prst="rect">
            <a:avLst/>
          </a:prstGeom>
          <a:gradFill flip="none" rotWithShape="1">
            <a:gsLst>
              <a:gs pos="0">
                <a:schemeClr val="accent3">
                  <a:lumMod val="60000"/>
                  <a:lumOff val="40000"/>
                  <a:alpha val="70000"/>
                </a:schemeClr>
              </a:gs>
              <a:gs pos="50000">
                <a:schemeClr val="bg2">
                  <a:alpha val="0"/>
                </a:schemeClr>
              </a:gs>
            </a:gsLst>
            <a:lin ang="1716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tx1"/>
              </a:solidFill>
            </a:endParaRPr>
          </a:p>
        </p:txBody>
      </p:sp>
      <p:sp>
        <p:nvSpPr>
          <p:cNvPr id="9" name="Rectangle 8">
            <a:extLst>
              <a:ext uri="{FF2B5EF4-FFF2-40B4-BE49-F238E27FC236}">
                <a16:creationId xmlns:a16="http://schemas.microsoft.com/office/drawing/2014/main" id="{CD2E260E-763F-A06B-2808-39975829F205}"/>
              </a:ext>
            </a:extLst>
          </p:cNvPr>
          <p:cNvSpPr/>
          <p:nvPr/>
        </p:nvSpPr>
        <p:spPr>
          <a:xfrm rot="5400000" flipH="1">
            <a:off x="2667005" y="-2666996"/>
            <a:ext cx="6857996" cy="12191993"/>
          </a:xfrm>
          <a:prstGeom prst="rect">
            <a:avLst/>
          </a:prstGeom>
          <a:gradFill>
            <a:gsLst>
              <a:gs pos="0">
                <a:schemeClr val="bg1"/>
              </a:gs>
              <a:gs pos="100000">
                <a:schemeClr val="accent1">
                  <a:lumMod val="75000"/>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E82642F-D94D-7313-EB9D-48E3CBEDD19C}"/>
              </a:ext>
            </a:extLst>
          </p:cNvPr>
          <p:cNvSpPr/>
          <p:nvPr/>
        </p:nvSpPr>
        <p:spPr>
          <a:xfrm rot="16200000" flipH="1">
            <a:off x="4381500" y="-4373435"/>
            <a:ext cx="3429000" cy="12175870"/>
          </a:xfrm>
          <a:prstGeom prst="rect">
            <a:avLst/>
          </a:prstGeom>
          <a:gradFill flip="none" rotWithShape="1">
            <a:gsLst>
              <a:gs pos="0">
                <a:schemeClr val="accent2"/>
              </a:gs>
              <a:gs pos="36000">
                <a:schemeClr val="accent6">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866900" y="4967784"/>
            <a:ext cx="8484108" cy="1052015"/>
          </a:xfrm>
        </p:spPr>
        <p:txBody>
          <a:bodyPr anchor="ctr">
            <a:normAutofit/>
          </a:bodyPr>
          <a:lstStyle>
            <a:lvl1pPr marL="137160" indent="-137160">
              <a:lnSpc>
                <a:spcPct val="100000"/>
              </a:lnSpc>
              <a:defRPr sz="2000">
                <a:solidFill>
                  <a:schemeClr val="tx1"/>
                </a:solidFill>
              </a:defRPr>
            </a:lvl1pPr>
          </a:lstStyle>
          <a:p>
            <a:r>
              <a:rPr lang="en-US"/>
              <a:t>Quote Author</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1"/>
                </a:solidFill>
              </a:defRPr>
            </a:lvl1pPr>
          </a:lstStyle>
          <a:p>
            <a:fld id="{379EA41E-CB15-4EC0-B81F-0557A44E2944}" type="datetimeFigureOut">
              <a:rPr lang="en-GB" smtClean="0"/>
              <a:t>28/09/2026</a:t>
            </a:fld>
            <a:endParaRPr lang="en-GB"/>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1"/>
                </a:solidFill>
              </a:defRPr>
            </a:lvl1pPr>
          </a:lstStyle>
          <a:p>
            <a:endParaRPr lang="en-GB"/>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1"/>
                </a:solidFill>
              </a:defRPr>
            </a:lvl1pPr>
          </a:lstStyle>
          <a:p>
            <a:fld id="{CA0DF2AA-E60B-48AF-AA65-F34F74891E4F}" type="slidenum">
              <a:rPr lang="en-GB" smtClean="0"/>
              <a:t>‹#›</a:t>
            </a:fld>
            <a:endParaRPr lang="en-GB"/>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866900" y="1405719"/>
            <a:ext cx="8484108" cy="3087622"/>
          </a:xfrm>
        </p:spPr>
        <p:txBody>
          <a:bodyPr vert="horz" lIns="91440" tIns="45720" rIns="91440" bIns="45720" rtlCol="0" anchor="ctr">
            <a:noAutofit/>
          </a:bodyPr>
          <a:lstStyle>
            <a:lvl1pPr marL="0" indent="0">
              <a:lnSpc>
                <a:spcPct val="100000"/>
              </a:lnSpc>
              <a:buNone/>
              <a:defRPr lang="en-US" sz="4000" b="0" dirty="0">
                <a:solidFill>
                  <a:schemeClr val="tx1"/>
                </a:solidFill>
              </a:defRPr>
            </a:lvl1pPr>
            <a:lvl2pPr marL="228600" indent="0">
              <a:lnSpc>
                <a:spcPct val="100000"/>
              </a:lnSpc>
              <a:buNone/>
              <a:defRPr lang="en-US" sz="4000" b="0" dirty="0">
                <a:solidFill>
                  <a:schemeClr val="tx1"/>
                </a:solidFill>
              </a:defRPr>
            </a:lvl2pPr>
            <a:lvl3pPr marL="457200" indent="0">
              <a:lnSpc>
                <a:spcPct val="100000"/>
              </a:lnSpc>
              <a:buNone/>
              <a:defRPr lang="en-US" sz="4000" b="0" dirty="0">
                <a:solidFill>
                  <a:schemeClr val="tx1"/>
                </a:solidFill>
              </a:defRPr>
            </a:lvl3pPr>
            <a:lvl4pPr marL="685800" indent="0">
              <a:lnSpc>
                <a:spcPct val="100000"/>
              </a:lnSpc>
              <a:buNone/>
              <a:defRPr lang="en-US" sz="4000" b="0" dirty="0">
                <a:solidFill>
                  <a:schemeClr val="tx1"/>
                </a:solidFill>
              </a:defRPr>
            </a:lvl4pPr>
            <a:lvl5pPr marL="914400" indent="0">
              <a:lnSpc>
                <a:spcPct val="100000"/>
              </a:lnSpc>
              <a:buNone/>
              <a:defRPr lang="en-US" sz="3600" b="0" dirty="0">
                <a:solidFill>
                  <a:schemeClr val="tx1"/>
                </a:solidFill>
              </a:defRPr>
            </a:lvl5pPr>
          </a:lstStyle>
          <a:p>
            <a:pPr lvl="0"/>
            <a:r>
              <a:rPr lang="en-US" dirty="0"/>
              <a:t>Click to add Quote</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8D1ECC83-D6FA-D54B-81F2-EE93577E016F}"/>
              </a:ext>
            </a:extLst>
          </p:cNvPr>
          <p:cNvCxnSpPr>
            <a:cxnSpLocks/>
          </p:cNvCxnSpPr>
          <p:nvPr/>
        </p:nvCxnSpPr>
        <p:spPr>
          <a:xfrm flipH="1">
            <a:off x="2077285" y="4810814"/>
            <a:ext cx="8273723" cy="0"/>
          </a:xfrm>
          <a:prstGeom prst="line">
            <a:avLst/>
          </a:prstGeom>
          <a:ln w="6350">
            <a:solidFill>
              <a:schemeClr val="tx1">
                <a:lumMod val="75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95893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7012885" cy="1381432"/>
          </a:xfrm>
        </p:spPr>
        <p:txBody>
          <a:bodyPr anchor="t">
            <a:noAutofit/>
          </a:bodyPr>
          <a:lstStyle>
            <a:lvl1pPr>
              <a:defRPr sz="4400">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fld id="{379EA41E-CB15-4EC0-B81F-0557A44E2944}" type="datetimeFigureOut">
              <a:rPr lang="en-GB" smtClean="0"/>
              <a:t>28/09/2026</a:t>
            </a:fld>
            <a:endParaRPr lang="en-GB"/>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endParaRPr lang="en-GB"/>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CA0DF2AA-E60B-48AF-AA65-F34F74891E4F}" type="slidenum">
              <a:rPr lang="en-GB" smtClean="0"/>
              <a:t>‹#›</a:t>
            </a:fld>
            <a:endParaRPr lang="en-GB"/>
          </a:p>
        </p:txBody>
      </p:sp>
      <p:cxnSp>
        <p:nvCxnSpPr>
          <p:cNvPr id="3" name="Straight Connector 2">
            <a:extLst>
              <a:ext uri="{FF2B5EF4-FFF2-40B4-BE49-F238E27FC236}">
                <a16:creationId xmlns:a16="http://schemas.microsoft.com/office/drawing/2014/main" id="{9ABA73FC-7BD1-70E0-E0BB-062C0B9E495C}"/>
              </a:ext>
            </a:extLst>
          </p:cNvPr>
          <p:cNvCxnSpPr>
            <a:cxnSpLocks/>
          </p:cNvCxnSpPr>
          <p:nvPr/>
        </p:nvCxnSpPr>
        <p:spPr>
          <a:xfrm flipH="1">
            <a:off x="394716" y="303297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E12F779-E4E9-1000-6D97-63D7AD0CD426}"/>
              </a:ext>
            </a:extLst>
          </p:cNvPr>
          <p:cNvSpPr/>
          <p:nvPr/>
        </p:nvSpPr>
        <p:spPr>
          <a:xfrm rot="5400000" flipH="1">
            <a:off x="4765041" y="-568961"/>
            <a:ext cx="2661919" cy="12192002"/>
          </a:xfrm>
          <a:prstGeom prst="rect">
            <a:avLst/>
          </a:prstGeom>
          <a:gradFill>
            <a:gsLst>
              <a:gs pos="51000">
                <a:schemeClr val="bg2">
                  <a:alpha val="0"/>
                </a:schemeClr>
              </a:gs>
              <a:gs pos="98276">
                <a:schemeClr val="tx2"/>
              </a:gs>
              <a:gs pos="85000">
                <a:schemeClr val="accent1">
                  <a:alpha val="85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11177CF-A7A2-912C-416D-E7E03D2C5291}"/>
              </a:ext>
            </a:extLst>
          </p:cNvPr>
          <p:cNvSpPr/>
          <p:nvPr/>
        </p:nvSpPr>
        <p:spPr>
          <a:xfrm rot="5400000" flipH="1">
            <a:off x="4516120" y="-817882"/>
            <a:ext cx="3159760" cy="12192003"/>
          </a:xfrm>
          <a:prstGeom prst="rect">
            <a:avLst/>
          </a:prstGeom>
          <a:gradFill>
            <a:gsLst>
              <a:gs pos="62000">
                <a:schemeClr val="bg2">
                  <a:alpha val="0"/>
                </a:schemeClr>
              </a:gs>
              <a:gs pos="98276">
                <a:schemeClr val="accent5"/>
              </a:gs>
              <a:gs pos="88000">
                <a:schemeClr val="accent3">
                  <a:alpha val="49000"/>
                </a:schemeClr>
              </a:gs>
            </a:gsLst>
            <a:lin ang="103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03230" y="3429000"/>
            <a:ext cx="11171699" cy="24656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32850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onclus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3CA1D0-5ABF-E529-5411-F834222E48FC}"/>
              </a:ext>
            </a:extLst>
          </p:cNvPr>
          <p:cNvSpPr/>
          <p:nvPr/>
        </p:nvSpPr>
        <p:spPr>
          <a:xfrm rot="5400000">
            <a:off x="5020923" y="-2430130"/>
            <a:ext cx="1825034" cy="11866880"/>
          </a:xfrm>
          <a:prstGeom prst="rect">
            <a:avLst/>
          </a:prstGeom>
          <a:gradFill>
            <a:gsLst>
              <a:gs pos="41000">
                <a:schemeClr val="bg1">
                  <a:alpha val="0"/>
                </a:schemeClr>
              </a:gs>
              <a:gs pos="85612">
                <a:schemeClr val="accent4">
                  <a:alpha val="7800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40F5D87-BF9C-3DAE-D977-87A4FA7749F4}"/>
              </a:ext>
            </a:extLst>
          </p:cNvPr>
          <p:cNvSpPr/>
          <p:nvPr/>
        </p:nvSpPr>
        <p:spPr>
          <a:xfrm rot="10800000" flipH="1">
            <a:off x="0" y="2590790"/>
            <a:ext cx="12192000" cy="1825033"/>
          </a:xfrm>
          <a:prstGeom prst="rect">
            <a:avLst/>
          </a:prstGeom>
          <a:gradFill>
            <a:gsLst>
              <a:gs pos="68000">
                <a:schemeClr val="bg2">
                  <a:alpha val="0"/>
                </a:schemeClr>
              </a:gs>
              <a:gs pos="98851">
                <a:schemeClr val="accent5">
                  <a:lumMod val="60000"/>
                  <a:lumOff val="40000"/>
                </a:schemeClr>
              </a:gs>
              <a:gs pos="89000">
                <a:schemeClr val="accent3">
                  <a:lumMod val="60000"/>
                  <a:lumOff val="40000"/>
                  <a:alpha val="3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6095999" cy="1454506"/>
          </a:xfrm>
        </p:spPr>
        <p:txBody>
          <a:bodyPr anchor="t">
            <a:normAutofit/>
          </a:bodyPr>
          <a:lstStyle>
            <a:lvl1pPr>
              <a:defRPr sz="54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fld id="{379EA41E-CB15-4EC0-B81F-0557A44E2944}" type="datetimeFigureOut">
              <a:rPr lang="en-GB" smtClean="0"/>
              <a:t>28/09/2026</a:t>
            </a:fld>
            <a:endParaRPr lang="en-GB"/>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endParaRPr lang="en-GB"/>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CA0DF2AA-E60B-48AF-AA65-F34F74891E4F}" type="slidenum">
              <a:rPr lang="en-GB" smtClean="0"/>
              <a:t>‹#›</a:t>
            </a:fld>
            <a:endParaRPr lang="en-GB"/>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7620000" y="3337560"/>
            <a:ext cx="3595171" cy="2828581"/>
          </a:xfrm>
        </p:spPr>
        <p:txBody>
          <a:bodyPr vert="horz" lIns="91440" tIns="45720" rIns="91440" bIns="45720" rtlCol="0">
            <a:normAutofit/>
          </a:bodyPr>
          <a:lstStyle>
            <a:lvl1pPr marL="0" indent="0">
              <a:buNone/>
              <a:defRPr lang="en-US" sz="1800" dirty="0"/>
            </a:lvl1pPr>
            <a:lvl2pPr marL="228600" indent="0">
              <a:buNone/>
              <a:defRPr lang="en-US" sz="1400" dirty="0"/>
            </a:lvl2pPr>
            <a:lvl3pPr marL="457200" indent="0">
              <a:buNone/>
              <a:defRPr lang="en-US" sz="1200" dirty="0"/>
            </a:lvl3pPr>
            <a:lvl4pPr marL="685800" indent="0">
              <a:buNone/>
              <a:defRPr lang="en-US" sz="1100" dirty="0"/>
            </a:lvl4pPr>
            <a:lvl5pPr marL="914400" indent="0">
              <a:buNone/>
              <a:defRPr lang="en-US" sz="105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18854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731520"/>
            <a:ext cx="10858500" cy="692389"/>
          </a:xfrm>
        </p:spPr>
        <p:txBody>
          <a:bodyPr/>
          <a:lstStyle>
            <a:lvl1pPr>
              <a:defRPr>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379EA41E-CB15-4EC0-B81F-0557A44E2944}" type="datetimeFigureOut">
              <a:rPr lang="en-GB" smtClean="0"/>
              <a:t>28/09/2026</a:t>
            </a:fld>
            <a:endParaRPr lang="en-GB"/>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endParaRPr lang="en-GB"/>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CA0DF2AA-E60B-48AF-AA65-F34F74891E4F}" type="slidenum">
              <a:rPr lang="en-GB" smtClean="0"/>
              <a:t>‹#›</a:t>
            </a:fld>
            <a:endParaRPr lang="en-GB"/>
          </a:p>
        </p:txBody>
      </p:sp>
      <p:sp>
        <p:nvSpPr>
          <p:cNvPr id="7" name="Content Placeholder 6">
            <a:extLst>
              <a:ext uri="{FF2B5EF4-FFF2-40B4-BE49-F238E27FC236}">
                <a16:creationId xmlns:a16="http://schemas.microsoft.com/office/drawing/2014/main" id="{80A35E0D-62A8-3554-9B0A-F98F410BA73C}"/>
              </a:ext>
            </a:extLst>
          </p:cNvPr>
          <p:cNvSpPr>
            <a:spLocks noGrp="1"/>
          </p:cNvSpPr>
          <p:nvPr>
            <p:ph sz="quarter" idx="18"/>
          </p:nvPr>
        </p:nvSpPr>
        <p:spPr>
          <a:xfrm>
            <a:off x="301625" y="1806575"/>
            <a:ext cx="5165725" cy="458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6">
            <a:extLst>
              <a:ext uri="{FF2B5EF4-FFF2-40B4-BE49-F238E27FC236}">
                <a16:creationId xmlns:a16="http://schemas.microsoft.com/office/drawing/2014/main" id="{59B3B287-1823-BE94-2755-A041E87636AD}"/>
              </a:ext>
            </a:extLst>
          </p:cNvPr>
          <p:cNvSpPr>
            <a:spLocks noGrp="1"/>
          </p:cNvSpPr>
          <p:nvPr>
            <p:ph sz="quarter" idx="19"/>
          </p:nvPr>
        </p:nvSpPr>
        <p:spPr>
          <a:xfrm>
            <a:off x="6723891" y="1806575"/>
            <a:ext cx="4991100" cy="458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3AFB33C1-66E4-5420-EAC7-ECB72519298E}"/>
              </a:ext>
            </a:extLst>
          </p:cNvPr>
          <p:cNvCxnSpPr>
            <a:cxnSpLocks/>
          </p:cNvCxnSpPr>
          <p:nvPr/>
        </p:nvCxnSpPr>
        <p:spPr>
          <a:xfrm flipH="1">
            <a:off x="394716" y="158496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12877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6AE5CFF-8C53-04B8-D45D-5572C54FE40F}"/>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301752" y="731520"/>
            <a:ext cx="11585448" cy="662062"/>
          </a:xfrm>
        </p:spPr>
        <p:txBody>
          <a:bodyPr/>
          <a:lstStyle>
            <a:lvl1pPr>
              <a:defRPr>
                <a:solidFill>
                  <a:schemeClr val="tx1"/>
                </a:solidFill>
              </a:defRPr>
            </a:lvl1pPr>
          </a:lstStyle>
          <a:p>
            <a:r>
              <a:rPr lang="en-US"/>
              <a:t>Click to edit Master title style</a:t>
            </a:r>
          </a:p>
        </p:txBody>
      </p:sp>
      <p:sp>
        <p:nvSpPr>
          <p:cNvPr id="15" name="Date Placeholder 14">
            <a:extLst>
              <a:ext uri="{FF2B5EF4-FFF2-40B4-BE49-F238E27FC236}">
                <a16:creationId xmlns:a16="http://schemas.microsoft.com/office/drawing/2014/main" id="{705EA491-E08A-48B5-7211-33514A94530C}"/>
              </a:ext>
            </a:extLst>
          </p:cNvPr>
          <p:cNvSpPr>
            <a:spLocks noGrp="1"/>
          </p:cNvSpPr>
          <p:nvPr>
            <p:ph type="dt" sz="half" idx="15"/>
          </p:nvPr>
        </p:nvSpPr>
        <p:spPr/>
        <p:txBody>
          <a:bodyPr/>
          <a:lstStyle/>
          <a:p>
            <a:fld id="{379EA41E-CB15-4EC0-B81F-0557A44E2944}" type="datetimeFigureOut">
              <a:rPr lang="en-GB" smtClean="0"/>
              <a:t>28/09/2026</a:t>
            </a:fld>
            <a:endParaRPr lang="en-GB"/>
          </a:p>
        </p:txBody>
      </p:sp>
      <p:sp>
        <p:nvSpPr>
          <p:cNvPr id="16" name="Footer Placeholder 15">
            <a:extLst>
              <a:ext uri="{FF2B5EF4-FFF2-40B4-BE49-F238E27FC236}">
                <a16:creationId xmlns:a16="http://schemas.microsoft.com/office/drawing/2014/main" id="{259980DF-BFB1-0E16-FE9E-D2D30ED180E7}"/>
              </a:ext>
            </a:extLst>
          </p:cNvPr>
          <p:cNvSpPr>
            <a:spLocks noGrp="1"/>
          </p:cNvSpPr>
          <p:nvPr>
            <p:ph type="ftr" sz="quarter" idx="16"/>
          </p:nvPr>
        </p:nvSpPr>
        <p:spPr/>
        <p:txBody>
          <a:bodyPr/>
          <a:lstStyle/>
          <a:p>
            <a:endParaRPr lang="en-GB"/>
          </a:p>
        </p:txBody>
      </p:sp>
      <p:sp>
        <p:nvSpPr>
          <p:cNvPr id="17" name="Slide Number Placeholder 16">
            <a:extLst>
              <a:ext uri="{FF2B5EF4-FFF2-40B4-BE49-F238E27FC236}">
                <a16:creationId xmlns:a16="http://schemas.microsoft.com/office/drawing/2014/main" id="{6EA97154-58A7-DD75-CD73-93F442F34125}"/>
              </a:ext>
            </a:extLst>
          </p:cNvPr>
          <p:cNvSpPr>
            <a:spLocks noGrp="1"/>
          </p:cNvSpPr>
          <p:nvPr>
            <p:ph type="sldNum" sz="quarter" idx="17"/>
          </p:nvPr>
        </p:nvSpPr>
        <p:spPr/>
        <p:txBody>
          <a:bodyPr/>
          <a:lstStyle/>
          <a:p>
            <a:fld id="{CA0DF2AA-E60B-48AF-AA65-F34F74891E4F}" type="slidenum">
              <a:rPr lang="en-GB" smtClean="0"/>
              <a:t>‹#›</a:t>
            </a:fld>
            <a:endParaRPr lang="en-GB"/>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301752" y="1775779"/>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6">
            <a:extLst>
              <a:ext uri="{FF2B5EF4-FFF2-40B4-BE49-F238E27FC236}">
                <a16:creationId xmlns:a16="http://schemas.microsoft.com/office/drawing/2014/main" id="{13701989-F794-F145-FEEE-631718E4D69C}"/>
              </a:ext>
            </a:extLst>
          </p:cNvPr>
          <p:cNvSpPr>
            <a:spLocks noGrp="1"/>
          </p:cNvSpPr>
          <p:nvPr>
            <p:ph sz="quarter" idx="18"/>
          </p:nvPr>
        </p:nvSpPr>
        <p:spPr>
          <a:xfrm>
            <a:off x="301625" y="2492481"/>
            <a:ext cx="5165725" cy="3900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720840" y="1775777"/>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6">
            <a:extLst>
              <a:ext uri="{FF2B5EF4-FFF2-40B4-BE49-F238E27FC236}">
                <a16:creationId xmlns:a16="http://schemas.microsoft.com/office/drawing/2014/main" id="{A3BB3E04-BBB2-1EB1-AF01-EFE05E004270}"/>
              </a:ext>
            </a:extLst>
          </p:cNvPr>
          <p:cNvSpPr>
            <a:spLocks noGrp="1"/>
          </p:cNvSpPr>
          <p:nvPr>
            <p:ph sz="quarter" idx="19"/>
          </p:nvPr>
        </p:nvSpPr>
        <p:spPr>
          <a:xfrm>
            <a:off x="6723890" y="2492481"/>
            <a:ext cx="5181907" cy="3900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B692CF81-A7A7-1362-125E-EEC5C8BD16E7}"/>
              </a:ext>
            </a:extLst>
          </p:cNvPr>
          <p:cNvCxnSpPr>
            <a:cxnSpLocks/>
          </p:cNvCxnSpPr>
          <p:nvPr/>
        </p:nvCxnSpPr>
        <p:spPr>
          <a:xfrm flipH="1">
            <a:off x="394716" y="1579934"/>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1E71789-6ED9-AA74-B78C-05CAF80B5536}"/>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44292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301752" y="1005840"/>
            <a:ext cx="9906000" cy="801042"/>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379EA41E-CB15-4EC0-B81F-0557A44E2944}" type="datetimeFigureOut">
              <a:rPr lang="en-GB" smtClean="0"/>
              <a:t>28/09/2026</a:t>
            </a:fld>
            <a:endParaRPr lang="en-GB"/>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A0DF2AA-E60B-48AF-AA65-F34F74891E4F}" type="slidenum">
              <a:rPr lang="en-GB" smtClean="0"/>
              <a:t>‹#›</a:t>
            </a:fld>
            <a:endParaRPr lang="en-GB"/>
          </a:p>
        </p:txBody>
      </p:sp>
    </p:spTree>
    <p:extLst>
      <p:ext uri="{BB962C8B-B14F-4D97-AF65-F5344CB8AC3E}">
        <p14:creationId xmlns:p14="http://schemas.microsoft.com/office/powerpoint/2010/main" val="10377866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379EA41E-CB15-4EC0-B81F-0557A44E2944}" type="datetimeFigureOut">
              <a:rPr lang="en-GB" smtClean="0"/>
              <a:t>28/09/2026</a:t>
            </a:fld>
            <a:endParaRPr lang="en-GB"/>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A0DF2AA-E60B-48AF-AA65-F34F74891E4F}" type="slidenum">
              <a:rPr lang="en-GB" smtClean="0"/>
              <a:t>‹#›</a:t>
            </a:fld>
            <a:endParaRPr lang="en-GB"/>
          </a:p>
        </p:txBody>
      </p:sp>
    </p:spTree>
    <p:extLst>
      <p:ext uri="{BB962C8B-B14F-4D97-AF65-F5344CB8AC3E}">
        <p14:creationId xmlns:p14="http://schemas.microsoft.com/office/powerpoint/2010/main" val="273813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5A173-75CC-4651-972D-0EE1609BE9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C2854C8-2F3E-1941-87B9-1619F48FD0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B968192-4309-BF15-3188-AE489673F686}"/>
              </a:ext>
            </a:extLst>
          </p:cNvPr>
          <p:cNvSpPr>
            <a:spLocks noGrp="1"/>
          </p:cNvSpPr>
          <p:nvPr>
            <p:ph type="dt" sz="half" idx="10"/>
          </p:nvPr>
        </p:nvSpPr>
        <p:spPr/>
        <p:txBody>
          <a:bodyPr/>
          <a:lstStyle/>
          <a:p>
            <a:fld id="{379EA41E-CB15-4EC0-B81F-0557A44E2944}" type="datetimeFigureOut">
              <a:rPr lang="en-GB" smtClean="0"/>
              <a:t>28/09/2026</a:t>
            </a:fld>
            <a:endParaRPr lang="en-GB"/>
          </a:p>
        </p:txBody>
      </p:sp>
      <p:sp>
        <p:nvSpPr>
          <p:cNvPr id="5" name="Footer Placeholder 4">
            <a:extLst>
              <a:ext uri="{FF2B5EF4-FFF2-40B4-BE49-F238E27FC236}">
                <a16:creationId xmlns:a16="http://schemas.microsoft.com/office/drawing/2014/main" id="{9CBCC194-E4A1-42C1-BBCA-F895C3AC6CD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54A18B-A8AF-0333-21B0-39E75098151F}"/>
              </a:ext>
            </a:extLst>
          </p:cNvPr>
          <p:cNvSpPr>
            <a:spLocks noGrp="1"/>
          </p:cNvSpPr>
          <p:nvPr>
            <p:ph type="sldNum" sz="quarter" idx="12"/>
          </p:nvPr>
        </p:nvSpPr>
        <p:spPr/>
        <p:txBody>
          <a:bodyPr/>
          <a:lstStyle/>
          <a:p>
            <a:fld id="{CA0DF2AA-E60B-48AF-AA65-F34F74891E4F}" type="slidenum">
              <a:rPr lang="en-GB" smtClean="0"/>
              <a:t>‹#›</a:t>
            </a:fld>
            <a:endParaRPr lang="en-GB"/>
          </a:p>
        </p:txBody>
      </p:sp>
    </p:spTree>
    <p:extLst>
      <p:ext uri="{BB962C8B-B14F-4D97-AF65-F5344CB8AC3E}">
        <p14:creationId xmlns:p14="http://schemas.microsoft.com/office/powerpoint/2010/main" val="35283249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E1293-5C52-365D-C0D1-2FF4B8D2403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B8630F2-1FC6-229E-AD62-DF1F3364CA6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F7D4F1-93B5-B0C0-B295-1F5B55526B42}"/>
              </a:ext>
            </a:extLst>
          </p:cNvPr>
          <p:cNvSpPr>
            <a:spLocks noGrp="1"/>
          </p:cNvSpPr>
          <p:nvPr>
            <p:ph type="dt" sz="half" idx="10"/>
          </p:nvPr>
        </p:nvSpPr>
        <p:spPr/>
        <p:txBody>
          <a:bodyPr/>
          <a:lstStyle/>
          <a:p>
            <a:fld id="{379EA41E-CB15-4EC0-B81F-0557A44E2944}" type="datetimeFigureOut">
              <a:rPr lang="en-GB" smtClean="0"/>
              <a:t>28/09/2026</a:t>
            </a:fld>
            <a:endParaRPr lang="en-GB"/>
          </a:p>
        </p:txBody>
      </p:sp>
      <p:sp>
        <p:nvSpPr>
          <p:cNvPr id="5" name="Footer Placeholder 4">
            <a:extLst>
              <a:ext uri="{FF2B5EF4-FFF2-40B4-BE49-F238E27FC236}">
                <a16:creationId xmlns:a16="http://schemas.microsoft.com/office/drawing/2014/main" id="{271D2F89-6C84-F9A1-EEC2-C17D4FF2CE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A0B78E-AEAE-3235-876B-E1C588E155C8}"/>
              </a:ext>
            </a:extLst>
          </p:cNvPr>
          <p:cNvSpPr>
            <a:spLocks noGrp="1"/>
          </p:cNvSpPr>
          <p:nvPr>
            <p:ph type="sldNum" sz="quarter" idx="12"/>
          </p:nvPr>
        </p:nvSpPr>
        <p:spPr/>
        <p:txBody>
          <a:bodyPr/>
          <a:lstStyle/>
          <a:p>
            <a:fld id="{CA0DF2AA-E60B-48AF-AA65-F34F74891E4F}" type="slidenum">
              <a:rPr lang="en-GB" smtClean="0"/>
              <a:t>‹#›</a:t>
            </a:fld>
            <a:endParaRPr lang="en-GB"/>
          </a:p>
        </p:txBody>
      </p:sp>
    </p:spTree>
    <p:extLst>
      <p:ext uri="{BB962C8B-B14F-4D97-AF65-F5344CB8AC3E}">
        <p14:creationId xmlns:p14="http://schemas.microsoft.com/office/powerpoint/2010/main" val="518049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301752" y="869140"/>
            <a:ext cx="11604046" cy="969206"/>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301752" y="210114"/>
            <a:ext cx="1759288" cy="365760"/>
          </a:xfrm>
          <a:prstGeom prst="rect">
            <a:avLst/>
          </a:prstGeom>
        </p:spPr>
        <p:txBody>
          <a:bodyPr vert="horz" lIns="91440" tIns="45720" rIns="91440" bIns="45720" rtlCol="0" anchor="ctr"/>
          <a:lstStyle>
            <a:lvl1pPr algn="l" rtl="0">
              <a:defRPr sz="800" cap="none" spc="0" baseline="0">
                <a:solidFill>
                  <a:schemeClr val="tx1"/>
                </a:solidFill>
              </a:defRPr>
            </a:lvl1pPr>
          </a:lstStyle>
          <a:p>
            <a:fld id="{379EA41E-CB15-4EC0-B81F-0557A44E2944}" type="datetimeFigureOut">
              <a:rPr lang="en-GB" smtClean="0"/>
              <a:t>28/09/2026</a:t>
            </a:fld>
            <a:endParaRPr lang="en-GB"/>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7622485" y="210114"/>
            <a:ext cx="2509284" cy="365760"/>
          </a:xfrm>
          <a:prstGeom prst="rect">
            <a:avLst/>
          </a:prstGeom>
        </p:spPr>
        <p:txBody>
          <a:bodyPr vert="horz" lIns="91440" tIns="45720" rIns="91440" bIns="45720" rtlCol="0" anchor="ctr"/>
          <a:lstStyle>
            <a:lvl1pPr algn="l" rtl="0">
              <a:defRPr sz="800" cap="none" spc="0" baseline="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300323" y="210114"/>
            <a:ext cx="605475" cy="365760"/>
          </a:xfrm>
          <a:prstGeom prst="rect">
            <a:avLst/>
          </a:prstGeom>
        </p:spPr>
        <p:txBody>
          <a:bodyPr vert="horz" lIns="91440" tIns="45720" rIns="91440" bIns="45720" rtlCol="0" anchor="ctr"/>
          <a:lstStyle>
            <a:lvl1pPr algn="r" rtl="0">
              <a:defRPr sz="800" cap="none" spc="0" baseline="0">
                <a:solidFill>
                  <a:schemeClr val="tx1"/>
                </a:solidFill>
              </a:defRPr>
            </a:lvl1pPr>
          </a:lstStyle>
          <a:p>
            <a:fld id="{CA0DF2AA-E60B-48AF-AA65-F34F74891E4F}" type="slidenum">
              <a:rPr lang="en-GB" smtClean="0"/>
              <a:t>‹#›</a:t>
            </a:fld>
            <a:endParaRPr lang="en-GB"/>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301752" y="2047284"/>
            <a:ext cx="11604046" cy="42346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A3E5EF3F-856F-01A0-B658-94EAB13FC060}"/>
              </a:ext>
            </a:extLst>
          </p:cNvPr>
          <p:cNvCxnSpPr>
            <a:cxnSpLocks/>
          </p:cNvCxnSpPr>
          <p:nvPr/>
        </p:nvCxnSpPr>
        <p:spPr>
          <a:xfrm flipH="1">
            <a:off x="394716" y="751313"/>
            <a:ext cx="1140256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642051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Lst>
  <p:txStyles>
    <p:titleStyle>
      <a:lvl1pPr algn="l" defTabSz="914400" rtl="0" eaLnBrk="1" latinLnBrk="0" hangingPunct="1">
        <a:lnSpc>
          <a:spcPct val="85000"/>
        </a:lnSpc>
        <a:spcBef>
          <a:spcPct val="0"/>
        </a:spcBef>
        <a:buNone/>
        <a:defRPr sz="2800" b="0" kern="1200" spc="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spc="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1" pos="168">
          <p15:clr>
            <a:srgbClr val="F26B43"/>
          </p15:clr>
        </p15:guide>
        <p15:guide id="22" orient="horz" pos="2160">
          <p15:clr>
            <a:srgbClr val="F26B43"/>
          </p15:clr>
        </p15:guide>
        <p15:guide id="23" pos="4800">
          <p15:clr>
            <a:srgbClr val="F26B43"/>
          </p15:clr>
        </p15:guide>
        <p15:guide id="24" orient="horz" pos="480">
          <p15:clr>
            <a:srgbClr val="F26B43"/>
          </p15:clr>
        </p15:guide>
        <p15:guide id="25" orient="horz" pos="864">
          <p15:clr>
            <a:srgbClr val="F26B43"/>
          </p15:clr>
        </p15:guide>
        <p15:guide id="26" pos="7392">
          <p15:clr>
            <a:srgbClr val="F26B43"/>
          </p15:clr>
        </p15:guide>
        <p15:guide id="27" orient="horz" pos="3840">
          <p15:clr>
            <a:srgbClr val="F26B43"/>
          </p15:clr>
        </p15:guide>
        <p15:guide id="28" pos="240">
          <p15:clr>
            <a:srgbClr val="F26B43"/>
          </p15:clr>
        </p15:guide>
        <p15:guide id="29" pos="74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irishstatutebook.ie/2024/en/act/pub/0034/sec0095.html#sec95"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17.xml"/><Relationship Id="rId5" Type="http://schemas.openxmlformats.org/officeDocument/2006/relationships/image" Target="../media/image22.svg"/><Relationship Id="rId4" Type="http://schemas.openxmlformats.org/officeDocument/2006/relationships/image" Target="../media/image21.svg"/></Relationships>
</file>

<file path=ppt/slides/_rels/slide1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revisedacts.lawreform.ie/eli/2024/act/34/section/8/revised/en/html" TargetMode="External"/><Relationship Id="rId2" Type="http://schemas.openxmlformats.org/officeDocument/2006/relationships/image" Target="../media/image32.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BA7F3-A43D-1BAE-16C5-5A10ED467A23}"/>
              </a:ext>
            </a:extLst>
          </p:cNvPr>
          <p:cNvSpPr>
            <a:spLocks noGrp="1"/>
          </p:cNvSpPr>
          <p:nvPr>
            <p:ph type="title"/>
          </p:nvPr>
        </p:nvSpPr>
        <p:spPr>
          <a:xfrm>
            <a:off x="301753" y="1406106"/>
            <a:ext cx="5794248" cy="797264"/>
          </a:xfrm>
        </p:spPr>
        <p:txBody>
          <a:bodyPr anchor="b">
            <a:normAutofit fontScale="90000"/>
          </a:bodyPr>
          <a:lstStyle/>
          <a:p>
            <a:r>
              <a:rPr lang="en-GB" sz="6000" dirty="0"/>
              <a:t>Agents Training </a:t>
            </a:r>
          </a:p>
        </p:txBody>
      </p:sp>
      <p:sp>
        <p:nvSpPr>
          <p:cNvPr id="3" name="Subtitle 2">
            <a:extLst>
              <a:ext uri="{FF2B5EF4-FFF2-40B4-BE49-F238E27FC236}">
                <a16:creationId xmlns:a16="http://schemas.microsoft.com/office/drawing/2014/main" id="{6CAA6BD9-1AB5-3E3A-BEBB-0DC98D3B0587}"/>
              </a:ext>
            </a:extLst>
          </p:cNvPr>
          <p:cNvSpPr>
            <a:spLocks noGrp="1"/>
          </p:cNvSpPr>
          <p:nvPr>
            <p:ph sz="quarter" idx="14"/>
          </p:nvPr>
        </p:nvSpPr>
        <p:spPr>
          <a:xfrm>
            <a:off x="301751" y="2410518"/>
            <a:ext cx="5308473" cy="3514032"/>
          </a:xfrm>
        </p:spPr>
        <p:txBody>
          <a:bodyPr>
            <a:normAutofit fontScale="92500" lnSpcReduction="10000"/>
          </a:bodyPr>
          <a:lstStyle/>
          <a:p>
            <a:endParaRPr lang="en-GB" dirty="0"/>
          </a:p>
          <a:p>
            <a:r>
              <a:rPr lang="en-GB" sz="2800" dirty="0"/>
              <a:t>24</a:t>
            </a:r>
            <a:r>
              <a:rPr lang="en-GB" sz="2800" baseline="30000" dirty="0"/>
              <a:t>th</a:t>
            </a:r>
            <a:r>
              <a:rPr lang="en-GB" sz="2800" dirty="0"/>
              <a:t> September 2026</a:t>
            </a:r>
          </a:p>
          <a:p>
            <a:endParaRPr lang="en-GB" sz="2800" dirty="0"/>
          </a:p>
          <a:p>
            <a:endParaRPr lang="en-GB" sz="2800" dirty="0"/>
          </a:p>
          <a:p>
            <a:endParaRPr lang="en-GB" sz="2800" dirty="0"/>
          </a:p>
          <a:p>
            <a:r>
              <a:rPr lang="en-GB" sz="1600" dirty="0"/>
              <a:t>Diarmuid Houston Senior Planner </a:t>
            </a:r>
          </a:p>
          <a:p>
            <a:r>
              <a:rPr lang="en-GB" sz="1600" dirty="0"/>
              <a:t>James Lavin Senior Executive Planner </a:t>
            </a:r>
          </a:p>
        </p:txBody>
      </p:sp>
      <p:pic>
        <p:nvPicPr>
          <p:cNvPr id="5" name="Picture 12" descr="Home | Wexford County Council Online Consultation Portal">
            <a:extLst>
              <a:ext uri="{FF2B5EF4-FFF2-40B4-BE49-F238E27FC236}">
                <a16:creationId xmlns:a16="http://schemas.microsoft.com/office/drawing/2014/main" id="{87BFCCA1-90A2-C251-0144-7FB16D1DC68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tretch>
            <a:fillRect/>
          </a:stretch>
        </p:blipFill>
        <p:spPr bwMode="auto">
          <a:xfrm>
            <a:off x="8548776" y="5098483"/>
            <a:ext cx="2970363" cy="1477756"/>
          </a:xfrm>
          <a:prstGeom prst="rect">
            <a:avLst/>
          </a:prstGeom>
          <a:noFill/>
          <a:extLs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B695692C-B62C-F6DC-BBFB-D5670B184E4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47318" y="2792872"/>
            <a:ext cx="2970363" cy="1923257"/>
          </a:xfrm>
          <a:prstGeom prst="rect">
            <a:avLst/>
          </a:prstGeom>
        </p:spPr>
      </p:pic>
      <p:pic>
        <p:nvPicPr>
          <p:cNvPr id="11" name="Picture 10">
            <a:extLst>
              <a:ext uri="{FF2B5EF4-FFF2-40B4-BE49-F238E27FC236}">
                <a16:creationId xmlns:a16="http://schemas.microsoft.com/office/drawing/2014/main" id="{1879842E-0EAD-8F80-A5C4-21AD09AB3E8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58996" y="365867"/>
            <a:ext cx="2970363" cy="2125080"/>
          </a:xfrm>
          <a:prstGeom prst="rect">
            <a:avLst/>
          </a:prstGeom>
        </p:spPr>
      </p:pic>
    </p:spTree>
    <p:extLst>
      <p:ext uri="{BB962C8B-B14F-4D97-AF65-F5344CB8AC3E}">
        <p14:creationId xmlns:p14="http://schemas.microsoft.com/office/powerpoint/2010/main" val="2761825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24FEF-C48F-E758-8268-C1CDC49701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E10F0E-7C41-C214-2521-B19CB862E3ED}"/>
              </a:ext>
            </a:extLst>
          </p:cNvPr>
          <p:cNvSpPr>
            <a:spLocks noGrp="1"/>
          </p:cNvSpPr>
          <p:nvPr>
            <p:ph type="title"/>
          </p:nvPr>
        </p:nvSpPr>
        <p:spPr>
          <a:xfrm>
            <a:off x="301752" y="1059873"/>
            <a:ext cx="6751127" cy="1274619"/>
          </a:xfrm>
        </p:spPr>
        <p:txBody>
          <a:bodyPr anchor="b">
            <a:normAutofit fontScale="90000"/>
          </a:bodyPr>
          <a:lstStyle/>
          <a:p>
            <a:br>
              <a:rPr lang="en-GB" sz="3100" b="1" dirty="0"/>
            </a:br>
            <a:br>
              <a:rPr lang="en-GB" sz="3100" b="1" dirty="0"/>
            </a:br>
            <a:br>
              <a:rPr lang="en-GB" sz="3100" b="1" dirty="0"/>
            </a:br>
            <a:r>
              <a:rPr lang="en-GB" sz="4000" b="1" dirty="0"/>
              <a:t>Planning &amp; Development Act, 2024</a:t>
            </a:r>
            <a:br>
              <a:rPr lang="en-GB" sz="4000" b="1" dirty="0"/>
            </a:br>
            <a:br>
              <a:rPr lang="en-GB" sz="4000" b="1" dirty="0"/>
            </a:br>
            <a:br>
              <a:rPr lang="en-GB" sz="3100" b="1" dirty="0"/>
            </a:br>
            <a:br>
              <a:rPr lang="en-GB" sz="3100" b="1" dirty="0"/>
            </a:br>
            <a:br>
              <a:rPr lang="en-GB" sz="3100" b="1" dirty="0"/>
            </a:br>
            <a:br>
              <a:rPr lang="en-GB" sz="3100" b="1" dirty="0"/>
            </a:br>
            <a:br>
              <a:rPr lang="en-GB" sz="3100" b="1" dirty="0"/>
            </a:br>
            <a:br>
              <a:rPr lang="en-GB" sz="3100" b="1" dirty="0"/>
            </a:br>
            <a:r>
              <a:rPr lang="en-GB" sz="4900" b="1" dirty="0"/>
              <a:t>Planning and Development Act, 2024</a:t>
            </a:r>
          </a:p>
        </p:txBody>
      </p:sp>
      <p:sp>
        <p:nvSpPr>
          <p:cNvPr id="3" name="Content Placeholder 2">
            <a:extLst>
              <a:ext uri="{FF2B5EF4-FFF2-40B4-BE49-F238E27FC236}">
                <a16:creationId xmlns:a16="http://schemas.microsoft.com/office/drawing/2014/main" id="{AC140477-3C4F-49EE-E212-F20CFB06057E}"/>
              </a:ext>
            </a:extLst>
          </p:cNvPr>
          <p:cNvSpPr>
            <a:spLocks noGrp="1"/>
          </p:cNvSpPr>
          <p:nvPr>
            <p:ph sz="quarter" idx="14"/>
          </p:nvPr>
        </p:nvSpPr>
        <p:spPr>
          <a:xfrm>
            <a:off x="301752" y="3224646"/>
            <a:ext cx="6819484" cy="2680854"/>
          </a:xfrm>
        </p:spPr>
        <p:txBody>
          <a:bodyPr>
            <a:noAutofit/>
          </a:bodyPr>
          <a:lstStyle/>
          <a:p>
            <a:r>
              <a:rPr lang="en-GB" sz="4400" b="1" dirty="0"/>
              <a:t>Planning and Development Regulations, 2026</a:t>
            </a:r>
            <a:endParaRPr lang="en-GB" sz="4400" dirty="0"/>
          </a:p>
        </p:txBody>
      </p:sp>
      <p:sp>
        <p:nvSpPr>
          <p:cNvPr id="7" name="Picture Placeholder 6">
            <a:extLst>
              <a:ext uri="{FF2B5EF4-FFF2-40B4-BE49-F238E27FC236}">
                <a16:creationId xmlns:a16="http://schemas.microsoft.com/office/drawing/2014/main" id="{E9260EBA-A0F9-AC75-86CB-884E6DBDC9C6}"/>
              </a:ext>
            </a:extLst>
          </p:cNvPr>
          <p:cNvSpPr>
            <a:spLocks noGrp="1"/>
          </p:cNvSpPr>
          <p:nvPr>
            <p:ph type="pic" sz="quarter" idx="15"/>
          </p:nvPr>
        </p:nvSpPr>
        <p:spPr/>
        <p:txBody>
          <a:bodyPr/>
          <a:lstStyle/>
          <a:p>
            <a:endParaRPr lang="en-GB"/>
          </a:p>
        </p:txBody>
      </p:sp>
      <p:pic>
        <p:nvPicPr>
          <p:cNvPr id="9" name="Picture 12" descr="Home | Wexford County Council Online Consultation Portal">
            <a:extLst>
              <a:ext uri="{FF2B5EF4-FFF2-40B4-BE49-F238E27FC236}">
                <a16:creationId xmlns:a16="http://schemas.microsoft.com/office/drawing/2014/main" id="{C370A974-99CF-417E-37EC-47CCB0785CD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8126083" y="475544"/>
            <a:ext cx="3298166" cy="1640838"/>
          </a:xfrm>
          <a:prstGeom prst="rect">
            <a:avLst/>
          </a:prstGeom>
          <a:noFill/>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5513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A250A451-AB6F-CE16-3215-21A3B60C5237}"/>
              </a:ext>
            </a:extLst>
          </p:cNvPr>
          <p:cNvSpPr>
            <a:spLocks noGrp="1"/>
          </p:cNvSpPr>
          <p:nvPr>
            <p:ph sz="quarter" idx="14"/>
          </p:nvPr>
        </p:nvSpPr>
        <p:spPr>
          <a:xfrm>
            <a:off x="491533" y="515284"/>
            <a:ext cx="3332784" cy="5827432"/>
          </a:xfrm>
        </p:spPr>
        <p:txBody>
          <a:bodyPr>
            <a:normAutofit/>
          </a:bodyPr>
          <a:lstStyle/>
          <a:p>
            <a:pPr marL="342900" indent="-342900">
              <a:buFont typeface="Arial" panose="020B0604020202020204" pitchFamily="34" charset="0"/>
              <a:buChar char="•"/>
            </a:pPr>
            <a:r>
              <a:rPr lang="en-US" sz="2400" dirty="0"/>
              <a:t>Act Part 4 </a:t>
            </a:r>
          </a:p>
          <a:p>
            <a:pPr marL="342900" indent="-342900">
              <a:buFont typeface="Arial" panose="020B0604020202020204" pitchFamily="34" charset="0"/>
              <a:buChar char="•"/>
            </a:pPr>
            <a:r>
              <a:rPr lang="en-US" sz="2400" dirty="0"/>
              <a:t>Regulations   (to be confirmed )</a:t>
            </a:r>
          </a:p>
          <a:p>
            <a:pPr marL="342900" indent="-342900">
              <a:buFont typeface="Arial" panose="020B0604020202020204" pitchFamily="34" charset="0"/>
              <a:buChar char="•"/>
            </a:pPr>
            <a:r>
              <a:rPr lang="en-US" sz="2400" dirty="0"/>
              <a:t>Relates to Planning  Applications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3000" dirty="0">
                <a:solidFill>
                  <a:srgbClr val="FF0000"/>
                </a:solidFill>
              </a:rPr>
              <a:t>Commence on the 30</a:t>
            </a:r>
            <a:r>
              <a:rPr lang="en-US" sz="3000" baseline="30000" dirty="0">
                <a:solidFill>
                  <a:srgbClr val="FF0000"/>
                </a:solidFill>
              </a:rPr>
              <a:t>th</a:t>
            </a:r>
            <a:r>
              <a:rPr lang="en-US" sz="3000" dirty="0">
                <a:solidFill>
                  <a:srgbClr val="FF0000"/>
                </a:solidFill>
              </a:rPr>
              <a:t> September 2026?</a:t>
            </a:r>
          </a:p>
          <a:p>
            <a:endParaRPr lang="en-US" sz="2400" dirty="0"/>
          </a:p>
          <a:p>
            <a:endParaRPr lang="en-US" dirty="0"/>
          </a:p>
        </p:txBody>
      </p:sp>
      <p:pic>
        <p:nvPicPr>
          <p:cNvPr id="8" name="Picture Placeholder 7">
            <a:extLst>
              <a:ext uri="{FF2B5EF4-FFF2-40B4-BE49-F238E27FC236}">
                <a16:creationId xmlns:a16="http://schemas.microsoft.com/office/drawing/2014/main" id="{56256CBC-88B6-3CC3-B2C3-FDDCD814B9E1}"/>
              </a:ext>
            </a:extLst>
          </p:cNvPr>
          <p:cNvPicPr>
            <a:picLocks noGrp="1" noChangeAspect="1"/>
          </p:cNvPicPr>
          <p:nvPr>
            <p:ph type="pic" sz="quarter" idx="15"/>
          </p:nvPr>
        </p:nvPicPr>
        <p:blipFill>
          <a:blip r:embed="rId2" cstate="email">
            <a:extLst>
              <a:ext uri="{28A0092B-C50C-407E-A947-70E740481C1C}">
                <a14:useLocalDpi xmlns:a14="http://schemas.microsoft.com/office/drawing/2010/main"/>
              </a:ext>
            </a:extLst>
          </a:blip>
          <a:srcRect/>
          <a:stretch>
            <a:fillRect/>
          </a:stretch>
        </p:blipFill>
        <p:spPr>
          <a:xfrm>
            <a:off x="4839227" y="326480"/>
            <a:ext cx="7273696" cy="6205040"/>
          </a:xfrm>
          <a:prstGeom prst="rect">
            <a:avLst/>
          </a:prstGeom>
          <a:noFill/>
        </p:spPr>
      </p:pic>
      <p:sp>
        <p:nvSpPr>
          <p:cNvPr id="10" name="TextBox 9">
            <a:extLst>
              <a:ext uri="{FF2B5EF4-FFF2-40B4-BE49-F238E27FC236}">
                <a16:creationId xmlns:a16="http://schemas.microsoft.com/office/drawing/2014/main" id="{AE56A8CB-9D46-FECB-5049-DFA8E3FCB81B}"/>
              </a:ext>
            </a:extLst>
          </p:cNvPr>
          <p:cNvSpPr txBox="1"/>
          <p:nvPr/>
        </p:nvSpPr>
        <p:spPr>
          <a:xfrm>
            <a:off x="7632220" y="6531520"/>
            <a:ext cx="6137694" cy="230832"/>
          </a:xfrm>
          <a:prstGeom prst="rect">
            <a:avLst/>
          </a:prstGeom>
          <a:noFill/>
        </p:spPr>
        <p:txBody>
          <a:bodyPr wrap="square">
            <a:spAutoFit/>
          </a:bodyPr>
          <a:lstStyle/>
          <a:p>
            <a:r>
              <a:rPr lang="en-GB" sz="1800" b="0" i="0" dirty="0">
                <a:solidFill>
                  <a:schemeClr val="tx1"/>
                </a:solidFill>
                <a:effectLst/>
                <a:latin typeface="+mn-lt"/>
              </a:rPr>
              <a:t>Donovan Phoebe - </a:t>
            </a:r>
            <a:r>
              <a:rPr lang="en-GB" sz="1800" b="0" i="0" dirty="0" err="1">
                <a:solidFill>
                  <a:schemeClr val="tx1"/>
                </a:solidFill>
                <a:effectLst/>
                <a:latin typeface="+mn-lt"/>
              </a:rPr>
              <a:t>Slieve</a:t>
            </a:r>
            <a:r>
              <a:rPr lang="en-GB" sz="1800" b="0" i="0" dirty="0">
                <a:solidFill>
                  <a:schemeClr val="tx1"/>
                </a:solidFill>
                <a:effectLst/>
                <a:latin typeface="+mn-lt"/>
              </a:rPr>
              <a:t> </a:t>
            </a:r>
            <a:r>
              <a:rPr lang="en-GB" sz="1800" b="0" i="0" dirty="0" err="1">
                <a:solidFill>
                  <a:schemeClr val="tx1"/>
                </a:solidFill>
                <a:effectLst/>
                <a:latin typeface="+mn-lt"/>
              </a:rPr>
              <a:t>Bhuidhe</a:t>
            </a:r>
            <a:r>
              <a:rPr lang="en-GB" sz="1800" b="0" i="0" dirty="0">
                <a:solidFill>
                  <a:schemeClr val="tx1"/>
                </a:solidFill>
                <a:effectLst/>
                <a:latin typeface="+mn-lt"/>
              </a:rPr>
              <a:t> and Ewes</a:t>
            </a:r>
            <a:endParaRPr lang="en-GB" dirty="0"/>
          </a:p>
        </p:txBody>
      </p:sp>
    </p:spTree>
    <p:extLst>
      <p:ext uri="{BB962C8B-B14F-4D97-AF65-F5344CB8AC3E}">
        <p14:creationId xmlns:p14="http://schemas.microsoft.com/office/powerpoint/2010/main" val="3126355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36DC3-D4A3-8AEF-7634-E2873451FF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DC44E1-070C-6E0A-4284-7E5C63D10CBB}"/>
              </a:ext>
            </a:extLst>
          </p:cNvPr>
          <p:cNvSpPr>
            <a:spLocks noGrp="1"/>
          </p:cNvSpPr>
          <p:nvPr>
            <p:ph type="title"/>
          </p:nvPr>
        </p:nvSpPr>
        <p:spPr>
          <a:xfrm>
            <a:off x="301752" y="276045"/>
            <a:ext cx="6751127" cy="1233579"/>
          </a:xfrm>
        </p:spPr>
        <p:txBody>
          <a:bodyPr>
            <a:normAutofit/>
          </a:bodyPr>
          <a:lstStyle/>
          <a:p>
            <a:r>
              <a:rPr lang="en-GB" sz="4400" dirty="0"/>
              <a:t>What do you need to know </a:t>
            </a:r>
          </a:p>
        </p:txBody>
      </p:sp>
      <p:sp>
        <p:nvSpPr>
          <p:cNvPr id="3" name="Content Placeholder 2">
            <a:extLst>
              <a:ext uri="{FF2B5EF4-FFF2-40B4-BE49-F238E27FC236}">
                <a16:creationId xmlns:a16="http://schemas.microsoft.com/office/drawing/2014/main" id="{F0A91FF6-737E-12BA-FD33-7A81A351B375}"/>
              </a:ext>
            </a:extLst>
          </p:cNvPr>
          <p:cNvSpPr>
            <a:spLocks noGrp="1"/>
          </p:cNvSpPr>
          <p:nvPr>
            <p:ph sz="quarter" idx="14"/>
          </p:nvPr>
        </p:nvSpPr>
        <p:spPr>
          <a:xfrm>
            <a:off x="301752" y="1867621"/>
            <a:ext cx="6755514" cy="910084"/>
          </a:xfrm>
        </p:spPr>
        <p:txBody>
          <a:bodyPr>
            <a:normAutofit/>
          </a:bodyPr>
          <a:lstStyle/>
          <a:p>
            <a:r>
              <a:rPr lang="en-GB" sz="2400" dirty="0"/>
              <a:t>New planning application forms </a:t>
            </a:r>
          </a:p>
          <a:p>
            <a:endParaRPr lang="en-GB" dirty="0"/>
          </a:p>
        </p:txBody>
      </p:sp>
      <p:pic>
        <p:nvPicPr>
          <p:cNvPr id="9" name="Picture Placeholder 8">
            <a:extLst>
              <a:ext uri="{FF2B5EF4-FFF2-40B4-BE49-F238E27FC236}">
                <a16:creationId xmlns:a16="http://schemas.microsoft.com/office/drawing/2014/main" id="{10E533F9-6BE7-EA46-35B9-1FE5FA4E6DFC}"/>
              </a:ext>
            </a:extLst>
          </p:cNvPr>
          <p:cNvPicPr>
            <a:picLocks noGrp="1" noChangeAspect="1"/>
          </p:cNvPicPr>
          <p:nvPr>
            <p:ph type="pic" sz="quarter" idx="15"/>
          </p:nvPr>
        </p:nvPicPr>
        <p:blipFill>
          <a:blip r:embed="rId2" cstate="email">
            <a:extLst>
              <a:ext uri="{28A0092B-C50C-407E-A947-70E740481C1C}">
                <a14:useLocalDpi xmlns:a14="http://schemas.microsoft.com/office/drawing/2010/main"/>
              </a:ext>
            </a:extLst>
          </a:blip>
          <a:srcRect/>
          <a:stretch/>
        </p:blipFill>
        <p:spPr>
          <a:prstGeom prst="rect">
            <a:avLst/>
          </a:prstGeom>
          <a:solidFill>
            <a:prstClr val="white"/>
          </a:solidFill>
        </p:spPr>
      </p:pic>
      <p:sp>
        <p:nvSpPr>
          <p:cNvPr id="5" name="Content Placeholder 2">
            <a:extLst>
              <a:ext uri="{FF2B5EF4-FFF2-40B4-BE49-F238E27FC236}">
                <a16:creationId xmlns:a16="http://schemas.microsoft.com/office/drawing/2014/main" id="{0CC6784C-5E85-841C-3DDD-F32F69A0B156}"/>
              </a:ext>
            </a:extLst>
          </p:cNvPr>
          <p:cNvSpPr txBox="1">
            <a:spLocks/>
          </p:cNvSpPr>
          <p:nvPr/>
        </p:nvSpPr>
        <p:spPr>
          <a:xfrm>
            <a:off x="372642" y="2599065"/>
            <a:ext cx="6755514" cy="1043797"/>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400" kern="1200" spc="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t>Validation changes </a:t>
            </a:r>
          </a:p>
          <a:p>
            <a:endParaRPr lang="en-GB" dirty="0"/>
          </a:p>
        </p:txBody>
      </p:sp>
      <p:sp>
        <p:nvSpPr>
          <p:cNvPr id="6" name="Content Placeholder 2">
            <a:extLst>
              <a:ext uri="{FF2B5EF4-FFF2-40B4-BE49-F238E27FC236}">
                <a16:creationId xmlns:a16="http://schemas.microsoft.com/office/drawing/2014/main" id="{E8C0E337-3398-83B6-BB41-B61B077B451C}"/>
              </a:ext>
            </a:extLst>
          </p:cNvPr>
          <p:cNvSpPr txBox="1">
            <a:spLocks/>
          </p:cNvSpPr>
          <p:nvPr/>
        </p:nvSpPr>
        <p:spPr>
          <a:xfrm>
            <a:off x="372642" y="4294157"/>
            <a:ext cx="6755514" cy="1238607"/>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400" kern="1200" spc="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t>All housing and social housing exemption certificates  </a:t>
            </a:r>
          </a:p>
          <a:p>
            <a:endParaRPr lang="en-GB" dirty="0"/>
          </a:p>
        </p:txBody>
      </p:sp>
      <p:sp>
        <p:nvSpPr>
          <p:cNvPr id="7" name="Content Placeholder 2">
            <a:extLst>
              <a:ext uri="{FF2B5EF4-FFF2-40B4-BE49-F238E27FC236}">
                <a16:creationId xmlns:a16="http://schemas.microsoft.com/office/drawing/2014/main" id="{FD0B81C1-8FDC-9CB6-DA01-3F9753B3CC29}"/>
              </a:ext>
            </a:extLst>
          </p:cNvPr>
          <p:cNvSpPr txBox="1">
            <a:spLocks/>
          </p:cNvSpPr>
          <p:nvPr/>
        </p:nvSpPr>
        <p:spPr>
          <a:xfrm>
            <a:off x="372642" y="3429000"/>
            <a:ext cx="6755514" cy="1043797"/>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400" kern="1200" spc="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t>Preplanning for major  developments </a:t>
            </a:r>
          </a:p>
          <a:p>
            <a:endParaRPr lang="en-GB" dirty="0"/>
          </a:p>
        </p:txBody>
      </p:sp>
    </p:spTree>
    <p:extLst>
      <p:ext uri="{BB962C8B-B14F-4D97-AF65-F5344CB8AC3E}">
        <p14:creationId xmlns:p14="http://schemas.microsoft.com/office/powerpoint/2010/main" val="3050109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ED11637-ACB0-481D-5FF8-0E06292936DF}"/>
              </a:ext>
            </a:extLst>
          </p:cNvPr>
          <p:cNvSpPr>
            <a:spLocks noGrp="1"/>
          </p:cNvSpPr>
          <p:nvPr>
            <p:ph type="title"/>
          </p:nvPr>
        </p:nvSpPr>
        <p:spPr>
          <a:xfrm>
            <a:off x="7491984" y="955809"/>
            <a:ext cx="4114800" cy="1835223"/>
          </a:xfrm>
        </p:spPr>
        <p:txBody>
          <a:bodyPr>
            <a:normAutofit fontScale="90000"/>
          </a:bodyPr>
          <a:lstStyle/>
          <a:p>
            <a:r>
              <a:rPr lang="en-US" dirty="0"/>
              <a:t>Social Housing</a:t>
            </a:r>
            <a:br>
              <a:rPr lang="en-US" dirty="0"/>
            </a:br>
            <a:br>
              <a:rPr lang="en-US" dirty="0"/>
            </a:br>
            <a:r>
              <a:rPr lang="en-US" sz="2200" dirty="0"/>
              <a:t>Part 7   (old part V)</a:t>
            </a:r>
            <a:br>
              <a:rPr lang="en-US" sz="2200" dirty="0"/>
            </a:br>
            <a:br>
              <a:rPr lang="en-US" sz="2200" dirty="0"/>
            </a:br>
            <a:br>
              <a:rPr lang="en-US" sz="2200" dirty="0"/>
            </a:br>
            <a:br>
              <a:rPr lang="en-US" sz="2200" dirty="0"/>
            </a:br>
            <a:endParaRPr lang="en-US" sz="2200" dirty="0"/>
          </a:p>
        </p:txBody>
      </p:sp>
      <p:pic>
        <p:nvPicPr>
          <p:cNvPr id="7" name="Picture Placeholder 6">
            <a:extLst>
              <a:ext uri="{FF2B5EF4-FFF2-40B4-BE49-F238E27FC236}">
                <a16:creationId xmlns:a16="http://schemas.microsoft.com/office/drawing/2014/main" id="{00732956-6609-5628-DBC8-5E910F9053D4}"/>
              </a:ext>
            </a:extLst>
          </p:cNvPr>
          <p:cNvPicPr>
            <a:picLocks noGrp="1" noChangeAspect="1"/>
          </p:cNvPicPr>
          <p:nvPr>
            <p:ph type="pic" sz="quarter" idx="15"/>
          </p:nvPr>
        </p:nvPicPr>
        <p:blipFill>
          <a:blip r:embed="rId2" cstate="email">
            <a:extLst>
              <a:ext uri="{28A0092B-C50C-407E-A947-70E740481C1C}">
                <a14:useLocalDpi xmlns:a14="http://schemas.microsoft.com/office/drawing/2010/main"/>
              </a:ext>
            </a:extLst>
          </a:blip>
          <a:srcRect/>
          <a:stretch/>
        </p:blipFill>
        <p:spPr>
          <a:xfrm>
            <a:off x="11" y="1"/>
            <a:ext cx="6959578" cy="6858000"/>
          </a:xfrm>
          <a:prstGeom prst="rect">
            <a:avLst/>
          </a:prstGeom>
          <a:noFill/>
        </p:spPr>
      </p:pic>
      <p:sp>
        <p:nvSpPr>
          <p:cNvPr id="9" name="TextBox 8">
            <a:extLst>
              <a:ext uri="{FF2B5EF4-FFF2-40B4-BE49-F238E27FC236}">
                <a16:creationId xmlns:a16="http://schemas.microsoft.com/office/drawing/2014/main" id="{1F581318-7EB0-8E77-3493-D2576541ED4D}"/>
              </a:ext>
            </a:extLst>
          </p:cNvPr>
          <p:cNvSpPr txBox="1"/>
          <p:nvPr/>
        </p:nvSpPr>
        <p:spPr>
          <a:xfrm>
            <a:off x="161745" y="6084863"/>
            <a:ext cx="1710187" cy="646331"/>
          </a:xfrm>
          <a:prstGeom prst="rect">
            <a:avLst/>
          </a:prstGeom>
          <a:noFill/>
        </p:spPr>
        <p:txBody>
          <a:bodyPr wrap="square">
            <a:spAutoFit/>
          </a:bodyPr>
          <a:lstStyle/>
          <a:p>
            <a:pPr indent="0" algn="just">
              <a:buNone/>
            </a:pPr>
            <a:r>
              <a:rPr lang="en-GB" sz="1800" b="0" i="0" cap="all" dirty="0">
                <a:solidFill>
                  <a:schemeClr val="tx1"/>
                </a:solidFill>
                <a:effectLst/>
                <a:latin typeface="+mn-lt"/>
              </a:rPr>
              <a:t>Mijas</a:t>
            </a:r>
          </a:p>
          <a:p>
            <a:pPr marL="0" marR="0" indent="0" algn="just">
              <a:buNone/>
            </a:pPr>
            <a:r>
              <a:rPr lang="en-GB" sz="1800" b="0" i="0" dirty="0">
                <a:solidFill>
                  <a:schemeClr val="tx1"/>
                </a:solidFill>
                <a:effectLst/>
                <a:latin typeface="+mn-lt"/>
              </a:rPr>
              <a:t>Carter Eamonn</a:t>
            </a:r>
            <a:endParaRPr lang="en-GB" sz="1350" b="0" i="0" dirty="0">
              <a:solidFill>
                <a:srgbClr val="000000"/>
              </a:solidFill>
              <a:effectLst/>
              <a:latin typeface="Open Sans" panose="020B0606030504020204" pitchFamily="34" charset="0"/>
            </a:endParaRPr>
          </a:p>
        </p:txBody>
      </p:sp>
      <p:sp>
        <p:nvSpPr>
          <p:cNvPr id="6" name="Content Placeholder 5">
            <a:extLst>
              <a:ext uri="{FF2B5EF4-FFF2-40B4-BE49-F238E27FC236}">
                <a16:creationId xmlns:a16="http://schemas.microsoft.com/office/drawing/2014/main" id="{E7FC1C8F-0482-D45C-1EDF-B7A897C84C0D}"/>
              </a:ext>
            </a:extLst>
          </p:cNvPr>
          <p:cNvSpPr>
            <a:spLocks noGrp="1"/>
          </p:cNvSpPr>
          <p:nvPr>
            <p:ph sz="quarter" idx="14"/>
          </p:nvPr>
        </p:nvSpPr>
        <p:spPr>
          <a:xfrm>
            <a:off x="7491984" y="3272726"/>
            <a:ext cx="4114800" cy="3383280"/>
          </a:xfrm>
        </p:spPr>
        <p:txBody>
          <a:bodyPr/>
          <a:lstStyle/>
          <a:p>
            <a:r>
              <a:rPr lang="en-GB" dirty="0"/>
              <a:t>Section 254</a:t>
            </a:r>
            <a:r>
              <a:rPr lang="en-US" dirty="0"/>
              <a:t> Housing Supply Exemption Certificates </a:t>
            </a:r>
            <a:endParaRPr lang="en-GB" dirty="0"/>
          </a:p>
          <a:p>
            <a:r>
              <a:rPr lang="en-GB" dirty="0"/>
              <a:t>If you apply for a development of </a:t>
            </a:r>
          </a:p>
          <a:p>
            <a:r>
              <a:rPr lang="en-GB" dirty="0"/>
              <a:t>Less than 4 houses </a:t>
            </a:r>
          </a:p>
          <a:p>
            <a:r>
              <a:rPr lang="en-GB" dirty="0"/>
              <a:t>Housing on land of less that 0.1 hectare or less</a:t>
            </a:r>
          </a:p>
          <a:p>
            <a:r>
              <a:rPr lang="en-GB" dirty="0"/>
              <a:t>Shall apply for a certificate stating that this chapter shall not apply (exempt from social housing  </a:t>
            </a:r>
          </a:p>
        </p:txBody>
      </p:sp>
    </p:spTree>
    <p:extLst>
      <p:ext uri="{BB962C8B-B14F-4D97-AF65-F5344CB8AC3E}">
        <p14:creationId xmlns:p14="http://schemas.microsoft.com/office/powerpoint/2010/main" val="3262146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FA9416-66D0-4267-2B7D-966F9DFC266D}"/>
              </a:ext>
            </a:extLst>
          </p:cNvPr>
          <p:cNvPicPr>
            <a:picLocks noChangeAspect="1"/>
          </p:cNvPicPr>
          <p:nvPr/>
        </p:nvPicPr>
        <p:blipFill>
          <a:blip r:embed="rId2"/>
          <a:stretch>
            <a:fillRect/>
          </a:stretch>
        </p:blipFill>
        <p:spPr>
          <a:xfrm>
            <a:off x="5478902" y="0"/>
            <a:ext cx="6600824" cy="6858000"/>
          </a:xfrm>
          <a:prstGeom prst="rect">
            <a:avLst/>
          </a:prstGeom>
          <a:noFill/>
        </p:spPr>
      </p:pic>
      <p:sp>
        <p:nvSpPr>
          <p:cNvPr id="2" name="Title 1">
            <a:extLst>
              <a:ext uri="{FF2B5EF4-FFF2-40B4-BE49-F238E27FC236}">
                <a16:creationId xmlns:a16="http://schemas.microsoft.com/office/drawing/2014/main" id="{5437BA91-86DC-19D8-8286-DDC5D0D3F879}"/>
              </a:ext>
            </a:extLst>
          </p:cNvPr>
          <p:cNvSpPr>
            <a:spLocks noGrp="1"/>
          </p:cNvSpPr>
          <p:nvPr>
            <p:ph type="title"/>
          </p:nvPr>
        </p:nvSpPr>
        <p:spPr>
          <a:xfrm>
            <a:off x="0" y="-1"/>
            <a:ext cx="6096000" cy="6857999"/>
          </a:xfrm>
        </p:spPr>
        <p:txBody>
          <a:bodyPr anchor="t">
            <a:normAutofit/>
          </a:bodyPr>
          <a:lstStyle/>
          <a:p>
            <a:r>
              <a:rPr lang="en-GB" dirty="0"/>
              <a:t>Planning application form </a:t>
            </a:r>
          </a:p>
        </p:txBody>
      </p:sp>
      <p:sp>
        <p:nvSpPr>
          <p:cNvPr id="8" name="Subtitle 7">
            <a:extLst>
              <a:ext uri="{FF2B5EF4-FFF2-40B4-BE49-F238E27FC236}">
                <a16:creationId xmlns:a16="http://schemas.microsoft.com/office/drawing/2014/main" id="{E4FFD345-C1B8-69D4-16C4-79A82B73C446}"/>
              </a:ext>
            </a:extLst>
          </p:cNvPr>
          <p:cNvSpPr>
            <a:spLocks noGrp="1"/>
          </p:cNvSpPr>
          <p:nvPr>
            <p:ph type="subTitle" idx="1"/>
          </p:nvPr>
        </p:nvSpPr>
        <p:spPr>
          <a:xfrm>
            <a:off x="0" y="1575708"/>
            <a:ext cx="5305425" cy="4947556"/>
          </a:xfrm>
        </p:spPr>
        <p:txBody>
          <a:bodyPr>
            <a:normAutofit fontScale="92500" lnSpcReduction="20000"/>
          </a:bodyPr>
          <a:lstStyle/>
          <a:p>
            <a:endParaRPr lang="en-GB" dirty="0"/>
          </a:p>
          <a:p>
            <a:r>
              <a:rPr lang="en-GB" sz="2100" dirty="0"/>
              <a:t>This is not new but is a validation issue strengthened in the regulations</a:t>
            </a:r>
          </a:p>
          <a:p>
            <a:endParaRPr lang="en-GB" sz="2100" dirty="0"/>
          </a:p>
          <a:p>
            <a:r>
              <a:rPr lang="en-GB" sz="2100" dirty="0"/>
              <a:t>This applies to all housing including </a:t>
            </a:r>
            <a:r>
              <a:rPr lang="en-GB" sz="2100" u="sng" dirty="0"/>
              <a:t>single rural housing. </a:t>
            </a:r>
          </a:p>
          <a:p>
            <a:endParaRPr lang="en-GB" sz="2300" dirty="0"/>
          </a:p>
          <a:p>
            <a:r>
              <a:rPr lang="en-GB" sz="2300" dirty="0"/>
              <a:t>New standalone Regulation Housing Exemption Certificates will provide the application form  </a:t>
            </a:r>
          </a:p>
        </p:txBody>
      </p:sp>
    </p:spTree>
    <p:extLst>
      <p:ext uri="{BB962C8B-B14F-4D97-AF65-F5344CB8AC3E}">
        <p14:creationId xmlns:p14="http://schemas.microsoft.com/office/powerpoint/2010/main" val="2232692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E7AE7-77CF-131F-EDD9-18AE31F790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087C64-4B49-1945-508D-9EAF4FC8BF4D}"/>
              </a:ext>
            </a:extLst>
          </p:cNvPr>
          <p:cNvSpPr>
            <a:spLocks noGrp="1"/>
          </p:cNvSpPr>
          <p:nvPr>
            <p:ph type="title"/>
          </p:nvPr>
        </p:nvSpPr>
        <p:spPr>
          <a:xfrm>
            <a:off x="168402" y="200024"/>
            <a:ext cx="3332784" cy="2505076"/>
          </a:xfrm>
        </p:spPr>
        <p:txBody>
          <a:bodyPr anchor="b">
            <a:normAutofit/>
          </a:bodyPr>
          <a:lstStyle/>
          <a:p>
            <a:r>
              <a:rPr lang="en-GB" sz="2400" b="1" dirty="0"/>
              <a:t>Preplanning Major Developments </a:t>
            </a:r>
            <a:br>
              <a:rPr lang="en-GB" sz="1500" dirty="0"/>
            </a:br>
            <a:br>
              <a:rPr lang="en-GB" sz="1500" dirty="0"/>
            </a:br>
            <a:r>
              <a:rPr lang="en-GB" sz="1800" dirty="0"/>
              <a:t>Section 89  </a:t>
            </a:r>
            <a:r>
              <a:rPr lang="en-GB" sz="1800" b="1" dirty="0"/>
              <a:t>Pre-application consultation required for certain developments</a:t>
            </a:r>
            <a:br>
              <a:rPr lang="en-GB" sz="1500" b="1" dirty="0"/>
            </a:br>
            <a:endParaRPr lang="en-GB" sz="1500" dirty="0"/>
          </a:p>
        </p:txBody>
      </p:sp>
      <p:sp>
        <p:nvSpPr>
          <p:cNvPr id="12" name="Content Placeholder 11">
            <a:extLst>
              <a:ext uri="{FF2B5EF4-FFF2-40B4-BE49-F238E27FC236}">
                <a16:creationId xmlns:a16="http://schemas.microsoft.com/office/drawing/2014/main" id="{1DDC80C2-6416-C616-56FE-FAB3F18EE992}"/>
              </a:ext>
            </a:extLst>
          </p:cNvPr>
          <p:cNvSpPr>
            <a:spLocks noGrp="1"/>
          </p:cNvSpPr>
          <p:nvPr>
            <p:ph sz="quarter" idx="14"/>
          </p:nvPr>
        </p:nvSpPr>
        <p:spPr>
          <a:xfrm>
            <a:off x="301752" y="2909316"/>
            <a:ext cx="3332784" cy="3396234"/>
          </a:xfrm>
        </p:spPr>
        <p:txBody>
          <a:bodyPr>
            <a:normAutofit lnSpcReduction="10000"/>
          </a:bodyPr>
          <a:lstStyle/>
          <a:p>
            <a:endParaRPr lang="en-GB" dirty="0"/>
          </a:p>
          <a:p>
            <a:pPr marL="571500" indent="-571500">
              <a:buFont typeface="Arial" panose="020B0604020202020204" pitchFamily="34" charset="0"/>
              <a:buChar char="•"/>
            </a:pPr>
            <a:r>
              <a:rPr lang="en-GB" sz="1800" dirty="0"/>
              <a:t>10 or more houses </a:t>
            </a:r>
          </a:p>
          <a:p>
            <a:pPr marL="571500" indent="-571500">
              <a:buFont typeface="Arial" panose="020B0604020202020204" pitchFamily="34" charset="0"/>
              <a:buChar char="•"/>
            </a:pPr>
            <a:r>
              <a:rPr lang="en-GB" sz="1800" dirty="0"/>
              <a:t>Student accommodation 200 bed spaces </a:t>
            </a:r>
          </a:p>
          <a:p>
            <a:pPr marL="571500" indent="-571500">
              <a:buFont typeface="Arial" panose="020B0604020202020204" pitchFamily="34" charset="0"/>
              <a:buChar char="•"/>
            </a:pPr>
            <a:r>
              <a:rPr lang="en-GB" sz="1800" dirty="0"/>
              <a:t>Development (not residential) over 1000 sqm </a:t>
            </a:r>
          </a:p>
          <a:p>
            <a:pPr marL="571500" indent="-571500">
              <a:buFont typeface="Arial" panose="020B0604020202020204" pitchFamily="34" charset="0"/>
              <a:buChar char="•"/>
            </a:pPr>
            <a:r>
              <a:rPr lang="en-GB" sz="1800" dirty="0"/>
              <a:t>Such development that may be prescribed </a:t>
            </a:r>
          </a:p>
        </p:txBody>
      </p:sp>
      <p:pic>
        <p:nvPicPr>
          <p:cNvPr id="10" name="Picture 2" descr="C:\Users\diarmuidh\Desktop\photos dh\Staff\Planning Preplanning Close.jpg">
            <a:extLst>
              <a:ext uri="{FF2B5EF4-FFF2-40B4-BE49-F238E27FC236}">
                <a16:creationId xmlns:a16="http://schemas.microsoft.com/office/drawing/2014/main" id="{4937569E-21D5-D406-0A75-94985D9D5D13}"/>
              </a:ext>
            </a:extLst>
          </p:cNvPr>
          <p:cNvPicPr>
            <a:picLocks noGrp="1" noChangeAspect="1" noChangeArrowheads="1"/>
          </p:cNvPicPr>
          <p:nvPr>
            <p:ph type="pic" sz="quarter" idx="15"/>
          </p:nvPr>
        </p:nvPicPr>
        <p:blipFill>
          <a:blip r:embed="rId2" cstate="email">
            <a:extLst>
              <a:ext uri="{28A0092B-C50C-407E-A947-70E740481C1C}">
                <a14:useLocalDpi xmlns:a14="http://schemas.microsoft.com/office/drawing/2010/main"/>
              </a:ext>
            </a:extLst>
          </a:blip>
          <a:stretch/>
        </p:blipFill>
        <p:spPr bwMode="auto">
          <a:xfrm>
            <a:off x="4152900" y="695705"/>
            <a:ext cx="8039100" cy="5466589"/>
          </a:xfrm>
          <a:prstGeom prst="rect">
            <a:avLst/>
          </a:prstGeom>
          <a:noFill/>
        </p:spPr>
      </p:pic>
    </p:spTree>
    <p:extLst>
      <p:ext uri="{BB962C8B-B14F-4D97-AF65-F5344CB8AC3E}">
        <p14:creationId xmlns:p14="http://schemas.microsoft.com/office/powerpoint/2010/main" val="1205216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0358F-60C1-5382-5643-71AE597D850A}"/>
              </a:ext>
            </a:extLst>
          </p:cNvPr>
          <p:cNvSpPr>
            <a:spLocks noGrp="1"/>
          </p:cNvSpPr>
          <p:nvPr>
            <p:ph type="title"/>
          </p:nvPr>
        </p:nvSpPr>
        <p:spPr>
          <a:xfrm>
            <a:off x="385973" y="118942"/>
            <a:ext cx="10858500" cy="692389"/>
          </a:xfrm>
        </p:spPr>
        <p:txBody>
          <a:bodyPr/>
          <a:lstStyle/>
          <a:p>
            <a:r>
              <a:rPr lang="en-GB" dirty="0"/>
              <a:t>Preplanning </a:t>
            </a:r>
          </a:p>
        </p:txBody>
      </p:sp>
      <p:sp>
        <p:nvSpPr>
          <p:cNvPr id="3" name="Content Placeholder 2">
            <a:extLst>
              <a:ext uri="{FF2B5EF4-FFF2-40B4-BE49-F238E27FC236}">
                <a16:creationId xmlns:a16="http://schemas.microsoft.com/office/drawing/2014/main" id="{CF769708-AF84-4CDC-233F-8ACE47D2ED10}"/>
              </a:ext>
            </a:extLst>
          </p:cNvPr>
          <p:cNvSpPr>
            <a:spLocks noGrp="1"/>
          </p:cNvSpPr>
          <p:nvPr>
            <p:ph sz="quarter" idx="18"/>
          </p:nvPr>
        </p:nvSpPr>
        <p:spPr>
          <a:xfrm>
            <a:off x="6140416" y="1685244"/>
            <a:ext cx="5165725" cy="2224004"/>
          </a:xfrm>
        </p:spPr>
        <p:txBody>
          <a:bodyPr>
            <a:normAutofit fontScale="92500" lnSpcReduction="20000"/>
          </a:bodyPr>
          <a:lstStyle/>
          <a:p>
            <a:r>
              <a:rPr lang="en-GB" sz="1900" u="sng" dirty="0"/>
              <a:t>Major</a:t>
            </a:r>
          </a:p>
          <a:p>
            <a:r>
              <a:rPr lang="en-GB" sz="1900" dirty="0"/>
              <a:t>4 weeks </a:t>
            </a:r>
          </a:p>
          <a:p>
            <a:r>
              <a:rPr lang="en-GB" sz="1900" dirty="0"/>
              <a:t>If no meeting or no request to extend 4 weeks an application can be made</a:t>
            </a:r>
          </a:p>
          <a:p>
            <a:r>
              <a:rPr lang="en-GB" sz="1900" dirty="0"/>
              <a:t>Separate process for Large scale residential development </a:t>
            </a:r>
          </a:p>
          <a:p>
            <a:endParaRPr lang="en-GB" dirty="0"/>
          </a:p>
          <a:p>
            <a:endParaRPr lang="en-GB" dirty="0"/>
          </a:p>
        </p:txBody>
      </p:sp>
      <p:pic>
        <p:nvPicPr>
          <p:cNvPr id="7" name="Content Placeholder 6">
            <a:extLst>
              <a:ext uri="{FF2B5EF4-FFF2-40B4-BE49-F238E27FC236}">
                <a16:creationId xmlns:a16="http://schemas.microsoft.com/office/drawing/2014/main" id="{F9489C0A-E6F9-97AC-691C-406BC1836E3D}"/>
              </a:ext>
            </a:extLst>
          </p:cNvPr>
          <p:cNvPicPr>
            <a:picLocks noGrp="1" noChangeAspect="1"/>
          </p:cNvPicPr>
          <p:nvPr>
            <p:ph sz="quarter" idx="19"/>
          </p:nvPr>
        </p:nvPicPr>
        <p:blipFill>
          <a:blip r:embed="rId2"/>
          <a:stretch>
            <a:fillRect/>
          </a:stretch>
        </p:blipFill>
        <p:spPr>
          <a:xfrm>
            <a:off x="385972" y="1855310"/>
            <a:ext cx="5773863" cy="2907190"/>
          </a:xfrm>
          <a:prstGeom prst="rect">
            <a:avLst/>
          </a:prstGeom>
        </p:spPr>
      </p:pic>
      <p:sp>
        <p:nvSpPr>
          <p:cNvPr id="5" name="Content Placeholder 2">
            <a:extLst>
              <a:ext uri="{FF2B5EF4-FFF2-40B4-BE49-F238E27FC236}">
                <a16:creationId xmlns:a16="http://schemas.microsoft.com/office/drawing/2014/main" id="{592B5AF1-E6CE-4F94-0A55-631923F4910C}"/>
              </a:ext>
            </a:extLst>
          </p:cNvPr>
          <p:cNvSpPr txBox="1">
            <a:spLocks/>
          </p:cNvSpPr>
          <p:nvPr/>
        </p:nvSpPr>
        <p:spPr>
          <a:xfrm>
            <a:off x="6140416" y="3747407"/>
            <a:ext cx="4991100" cy="1425349"/>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120000"/>
              </a:lnSpc>
              <a:spcBef>
                <a:spcPts val="1000"/>
              </a:spcBef>
              <a:buFont typeface="Arial" panose="020B0604020202020204" pitchFamily="34" charset="0"/>
              <a:buNone/>
              <a:defRPr sz="1400" kern="1200" spc="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a:p>
            <a:r>
              <a:rPr lang="en-GB" sz="1800" dirty="0"/>
              <a:t>“</a:t>
            </a:r>
            <a:r>
              <a:rPr lang="en-GB" sz="1800" u="sng" dirty="0"/>
              <a:t>Standard Development”</a:t>
            </a:r>
          </a:p>
          <a:p>
            <a:r>
              <a:rPr lang="en-GB" sz="1800" dirty="0"/>
              <a:t>As soon as is practicable </a:t>
            </a:r>
          </a:p>
          <a:p>
            <a:r>
              <a:rPr lang="en-GB" dirty="0"/>
              <a:t> </a:t>
            </a:r>
          </a:p>
          <a:p>
            <a:endParaRPr lang="en-GB" dirty="0"/>
          </a:p>
          <a:p>
            <a:endParaRPr lang="en-GB" dirty="0"/>
          </a:p>
        </p:txBody>
      </p:sp>
    </p:spTree>
    <p:extLst>
      <p:ext uri="{BB962C8B-B14F-4D97-AF65-F5344CB8AC3E}">
        <p14:creationId xmlns:p14="http://schemas.microsoft.com/office/powerpoint/2010/main" val="2516970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EEFF2-2A79-A359-305C-E56CC4A80240}"/>
              </a:ext>
            </a:extLst>
          </p:cNvPr>
          <p:cNvSpPr>
            <a:spLocks noGrp="1"/>
          </p:cNvSpPr>
          <p:nvPr>
            <p:ph type="title"/>
          </p:nvPr>
        </p:nvSpPr>
        <p:spPr/>
        <p:txBody>
          <a:bodyPr/>
          <a:lstStyle/>
          <a:p>
            <a:endParaRPr lang="en-GB" dirty="0"/>
          </a:p>
        </p:txBody>
      </p:sp>
      <p:pic>
        <p:nvPicPr>
          <p:cNvPr id="6" name="Content Placeholder 5">
            <a:extLst>
              <a:ext uri="{FF2B5EF4-FFF2-40B4-BE49-F238E27FC236}">
                <a16:creationId xmlns:a16="http://schemas.microsoft.com/office/drawing/2014/main" id="{8CC93246-C478-1153-731F-8332D3AF0728}"/>
              </a:ext>
            </a:extLst>
          </p:cNvPr>
          <p:cNvPicPr>
            <a:picLocks noGrp="1" noChangeAspect="1"/>
          </p:cNvPicPr>
          <p:nvPr>
            <p:ph sz="quarter" idx="18"/>
          </p:nvPr>
        </p:nvPicPr>
        <p:blipFill>
          <a:blip r:embed="rId2" cstate="email">
            <a:extLst>
              <a:ext uri="{28A0092B-C50C-407E-A947-70E740481C1C}">
                <a14:useLocalDpi xmlns:a14="http://schemas.microsoft.com/office/drawing/2010/main"/>
              </a:ext>
            </a:extLst>
          </a:blip>
          <a:stretch>
            <a:fillRect/>
          </a:stretch>
        </p:blipFill>
        <p:spPr>
          <a:xfrm>
            <a:off x="6212568" y="2267652"/>
            <a:ext cx="5165725" cy="1998619"/>
          </a:xfrm>
          <a:prstGeom prst="rect">
            <a:avLst/>
          </a:prstGeom>
        </p:spPr>
      </p:pic>
      <p:sp>
        <p:nvSpPr>
          <p:cNvPr id="4" name="Content Placeholder 3">
            <a:extLst>
              <a:ext uri="{FF2B5EF4-FFF2-40B4-BE49-F238E27FC236}">
                <a16:creationId xmlns:a16="http://schemas.microsoft.com/office/drawing/2014/main" id="{766DF7C8-F1F9-A45E-EE66-AD11F89C5258}"/>
              </a:ext>
            </a:extLst>
          </p:cNvPr>
          <p:cNvSpPr>
            <a:spLocks noGrp="1"/>
          </p:cNvSpPr>
          <p:nvPr>
            <p:ph sz="quarter" idx="19"/>
          </p:nvPr>
        </p:nvSpPr>
        <p:spPr>
          <a:xfrm>
            <a:off x="476250" y="1540192"/>
            <a:ext cx="4991100" cy="4586288"/>
          </a:xfrm>
        </p:spPr>
        <p:txBody>
          <a:bodyPr/>
          <a:lstStyle/>
          <a:p>
            <a:endParaRPr lang="en-GB" dirty="0"/>
          </a:p>
          <a:p>
            <a:endParaRPr lang="en-GB" dirty="0"/>
          </a:p>
          <a:p>
            <a:r>
              <a:rPr lang="en-GB" sz="2400" dirty="0"/>
              <a:t>Section 95 (5)</a:t>
            </a:r>
          </a:p>
          <a:p>
            <a:r>
              <a:rPr lang="en-GB" sz="2400" dirty="0"/>
              <a:t>…an application that is not in accordance with this section, section 89 (where applicable) or such regulations as are made for the purposes of this section shall be invalid</a:t>
            </a:r>
          </a:p>
        </p:txBody>
      </p:sp>
    </p:spTree>
    <p:extLst>
      <p:ext uri="{BB962C8B-B14F-4D97-AF65-F5344CB8AC3E}">
        <p14:creationId xmlns:p14="http://schemas.microsoft.com/office/powerpoint/2010/main" val="2618724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B5B64EA-CFF5-569A-46E5-CBE71E3475BB}"/>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6857990"/>
          </a:xfrm>
          <a:prstGeom prst="rect">
            <a:avLst/>
          </a:prstGeom>
          <a:noFill/>
        </p:spPr>
      </p:pic>
      <p:sp>
        <p:nvSpPr>
          <p:cNvPr id="15" name="Title 2">
            <a:extLst>
              <a:ext uri="{FF2B5EF4-FFF2-40B4-BE49-F238E27FC236}">
                <a16:creationId xmlns:a16="http://schemas.microsoft.com/office/drawing/2014/main" id="{9929F646-5DDE-8FC7-FB62-8C48A10D7B3D}"/>
              </a:ext>
            </a:extLst>
          </p:cNvPr>
          <p:cNvSpPr>
            <a:spLocks noGrp="1"/>
          </p:cNvSpPr>
          <p:nvPr>
            <p:ph type="title"/>
          </p:nvPr>
        </p:nvSpPr>
        <p:spPr>
          <a:xfrm>
            <a:off x="6096000" y="-1"/>
            <a:ext cx="6096000" cy="6857999"/>
          </a:xfrm>
        </p:spPr>
        <p:txBody>
          <a:bodyPr/>
          <a:lstStyle/>
          <a:p>
            <a:endParaRPr lang="en-US" dirty="0"/>
          </a:p>
        </p:txBody>
      </p:sp>
      <p:sp>
        <p:nvSpPr>
          <p:cNvPr id="16" name="Subtitle 3">
            <a:extLst>
              <a:ext uri="{FF2B5EF4-FFF2-40B4-BE49-F238E27FC236}">
                <a16:creationId xmlns:a16="http://schemas.microsoft.com/office/drawing/2014/main" id="{9FA679DB-2F4A-BC12-893A-72F70048F672}"/>
              </a:ext>
            </a:extLst>
          </p:cNvPr>
          <p:cNvSpPr>
            <a:spLocks noGrp="1"/>
          </p:cNvSpPr>
          <p:nvPr>
            <p:ph type="subTitle" idx="1"/>
          </p:nvPr>
        </p:nvSpPr>
        <p:spPr>
          <a:xfrm>
            <a:off x="5002306" y="4231338"/>
            <a:ext cx="7189694" cy="2626661"/>
          </a:xfrm>
        </p:spPr>
        <p:txBody>
          <a:bodyPr/>
          <a:lstStyle/>
          <a:p>
            <a:endParaRPr lang="en-US"/>
          </a:p>
        </p:txBody>
      </p:sp>
    </p:spTree>
    <p:extLst>
      <p:ext uri="{BB962C8B-B14F-4D97-AF65-F5344CB8AC3E}">
        <p14:creationId xmlns:p14="http://schemas.microsoft.com/office/powerpoint/2010/main" val="4293315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FD00E-8178-169C-07F4-DACA0B2F9BA3}"/>
              </a:ext>
            </a:extLst>
          </p:cNvPr>
          <p:cNvSpPr>
            <a:spLocks noGrp="1"/>
          </p:cNvSpPr>
          <p:nvPr>
            <p:ph type="title"/>
          </p:nvPr>
        </p:nvSpPr>
        <p:spPr>
          <a:xfrm>
            <a:off x="231188" y="968119"/>
            <a:ext cx="5096176" cy="1564634"/>
          </a:xfrm>
        </p:spPr>
        <p:txBody>
          <a:bodyPr anchor="b">
            <a:normAutofit/>
          </a:bodyPr>
          <a:lstStyle/>
          <a:p>
            <a:r>
              <a:rPr lang="en-GB" dirty="0"/>
              <a:t>Outline Permission </a:t>
            </a:r>
          </a:p>
        </p:txBody>
      </p:sp>
      <p:sp>
        <p:nvSpPr>
          <p:cNvPr id="4" name="Content Placeholder 3">
            <a:extLst>
              <a:ext uri="{FF2B5EF4-FFF2-40B4-BE49-F238E27FC236}">
                <a16:creationId xmlns:a16="http://schemas.microsoft.com/office/drawing/2014/main" id="{32360202-2E81-211B-354F-5893F3D3E80E}"/>
              </a:ext>
            </a:extLst>
          </p:cNvPr>
          <p:cNvSpPr>
            <a:spLocks noGrp="1"/>
          </p:cNvSpPr>
          <p:nvPr>
            <p:ph sz="quarter" idx="13"/>
          </p:nvPr>
        </p:nvSpPr>
        <p:spPr>
          <a:xfrm>
            <a:off x="5650302" y="103516"/>
            <a:ext cx="5193102" cy="4261449"/>
          </a:xfrm>
        </p:spPr>
        <p:txBody>
          <a:bodyPr anchor="b">
            <a:normAutofit/>
          </a:bodyPr>
          <a:lstStyle/>
          <a:p>
            <a:pPr marL="0" indent="0">
              <a:buNone/>
            </a:pPr>
            <a:r>
              <a:rPr lang="en-GB" sz="2400" b="1" dirty="0"/>
              <a:t>96.</a:t>
            </a:r>
            <a:r>
              <a:rPr lang="en-GB" sz="2400" dirty="0"/>
              <a:t> (1) An application under </a:t>
            </a:r>
            <a:r>
              <a:rPr lang="en-GB" sz="2400" i="1" u="sng" dirty="0">
                <a:hlinkClick r:id="rId2"/>
              </a:rPr>
              <a:t>section 95</a:t>
            </a:r>
            <a:r>
              <a:rPr lang="en-GB" sz="2400" i="1" dirty="0"/>
              <a:t> </a:t>
            </a:r>
            <a:r>
              <a:rPr lang="en-GB" sz="2400" dirty="0"/>
              <a:t>may be made to a planning authority for permission (in this section referred to as “outline permission”) for development consisting of not more than 4 housing units (other than a housing unit that is a protected structure).</a:t>
            </a:r>
          </a:p>
        </p:txBody>
      </p:sp>
      <p:pic>
        <p:nvPicPr>
          <p:cNvPr id="6" name="Picture Placeholder 5">
            <a:extLst>
              <a:ext uri="{FF2B5EF4-FFF2-40B4-BE49-F238E27FC236}">
                <a16:creationId xmlns:a16="http://schemas.microsoft.com/office/drawing/2014/main" id="{0F6B9732-09C3-9467-5C75-D2E8BE84DFB7}"/>
              </a:ext>
            </a:extLst>
          </p:cNvPr>
          <p:cNvPicPr>
            <a:picLocks noGrp="1" noChangeAspect="1"/>
          </p:cNvPicPr>
          <p:nvPr>
            <p:ph type="pic" sz="quarter" idx="17"/>
          </p:nvPr>
        </p:nvPicPr>
        <p:blipFill>
          <a:blip r:embed="rId3" cstate="email">
            <a:extLst>
              <a:ext uri="{28A0092B-C50C-407E-A947-70E740481C1C}">
                <a14:useLocalDpi xmlns:a14="http://schemas.microsoft.com/office/drawing/2010/main"/>
              </a:ext>
            </a:extLst>
          </a:blip>
          <a:srcRect/>
          <a:stretch>
            <a:fillRect/>
          </a:stretch>
        </p:blipFill>
        <p:spPr>
          <a:xfrm>
            <a:off x="20" y="4492402"/>
            <a:ext cx="12191980" cy="2365597"/>
          </a:xfrm>
          <a:prstGeom prst="rect">
            <a:avLst/>
          </a:prstGeom>
          <a:noFill/>
        </p:spPr>
      </p:pic>
    </p:spTree>
    <p:extLst>
      <p:ext uri="{BB962C8B-B14F-4D97-AF65-F5344CB8AC3E}">
        <p14:creationId xmlns:p14="http://schemas.microsoft.com/office/powerpoint/2010/main" val="227822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83C627-9839-EA65-0E4C-84760450ADB1}"/>
              </a:ext>
            </a:extLst>
          </p:cNvPr>
          <p:cNvSpPr>
            <a:spLocks noGrp="1"/>
          </p:cNvSpPr>
          <p:nvPr>
            <p:ph type="title"/>
          </p:nvPr>
        </p:nvSpPr>
        <p:spPr>
          <a:xfrm>
            <a:off x="301752" y="952500"/>
            <a:ext cx="8537448" cy="723900"/>
          </a:xfrm>
        </p:spPr>
        <p:txBody>
          <a:bodyPr/>
          <a:lstStyle/>
          <a:p>
            <a:r>
              <a:rPr lang="en-GB" dirty="0"/>
              <a:t>Time Frames </a:t>
            </a:r>
          </a:p>
        </p:txBody>
      </p:sp>
      <p:sp>
        <p:nvSpPr>
          <p:cNvPr id="6" name="Content Placeholder 5">
            <a:extLst>
              <a:ext uri="{FF2B5EF4-FFF2-40B4-BE49-F238E27FC236}">
                <a16:creationId xmlns:a16="http://schemas.microsoft.com/office/drawing/2014/main" id="{4865BDB1-4D40-1744-C936-22340C9ACACB}"/>
              </a:ext>
            </a:extLst>
          </p:cNvPr>
          <p:cNvSpPr>
            <a:spLocks noGrp="1"/>
          </p:cNvSpPr>
          <p:nvPr>
            <p:ph sz="quarter" idx="14"/>
          </p:nvPr>
        </p:nvSpPr>
        <p:spPr>
          <a:xfrm>
            <a:off x="211945" y="1928825"/>
            <a:ext cx="6755514" cy="3807402"/>
          </a:xfrm>
        </p:spPr>
        <p:txBody>
          <a:bodyPr>
            <a:normAutofit fontScale="92500" lnSpcReduction="20000"/>
          </a:bodyPr>
          <a:lstStyle/>
          <a:p>
            <a:r>
              <a:rPr lang="en-GB" sz="1800" dirty="0"/>
              <a:t>Normal Application 8 weeks but cannot determine  an application until 6 weeks and 1 day  (extra week added)</a:t>
            </a:r>
          </a:p>
          <a:p>
            <a:endParaRPr lang="en-GB" sz="1800" dirty="0"/>
          </a:p>
          <a:p>
            <a:r>
              <a:rPr lang="en-GB" sz="1800" dirty="0"/>
              <a:t>Renewable Energy Directive time frames start at 4 weeks to determine certain developments </a:t>
            </a:r>
          </a:p>
          <a:p>
            <a:endParaRPr lang="en-GB" sz="1800" dirty="0"/>
          </a:p>
          <a:p>
            <a:r>
              <a:rPr lang="en-GB" sz="1800" dirty="0"/>
              <a:t>8 weeks for exempted development not 4 weeks</a:t>
            </a:r>
          </a:p>
          <a:p>
            <a:endParaRPr lang="en-GB" sz="1800" dirty="0"/>
          </a:p>
          <a:p>
            <a:r>
              <a:rPr lang="en-GB" sz="1800" dirty="0"/>
              <a:t>Environmental impact Applications EIA and Appropriate Assessments</a:t>
            </a:r>
          </a:p>
          <a:p>
            <a:r>
              <a:rPr lang="en-GB" sz="1800" dirty="0"/>
              <a:t>12 weeks   then 8 weeks if further information is requested</a:t>
            </a:r>
          </a:p>
        </p:txBody>
      </p:sp>
      <p:pic>
        <p:nvPicPr>
          <p:cNvPr id="9" name="Picture Placeholder 8">
            <a:extLst>
              <a:ext uri="{FF2B5EF4-FFF2-40B4-BE49-F238E27FC236}">
                <a16:creationId xmlns:a16="http://schemas.microsoft.com/office/drawing/2014/main" id="{66A3BD78-E9E6-EBA9-17C8-F018F46B54BD}"/>
              </a:ext>
            </a:extLst>
          </p:cNvPr>
          <p:cNvPicPr>
            <a:picLocks noGrp="1" noChangeAspect="1"/>
          </p:cNvPicPr>
          <p:nvPr>
            <p:ph type="pic" sz="quarter" idx="15"/>
          </p:nvPr>
        </p:nvPicPr>
        <p:blipFill>
          <a:blip r:embed="rId2" cstate="email">
            <a:extLst>
              <a:ext uri="{28A0092B-C50C-407E-A947-70E740481C1C}">
                <a14:useLocalDpi xmlns:a14="http://schemas.microsoft.com/office/drawing/2010/main"/>
              </a:ext>
            </a:extLst>
          </a:blip>
          <a:srcRect/>
          <a:stretch>
            <a:fillRect/>
          </a:stretch>
        </p:blipFill>
        <p:spPr>
          <a:xfrm rot="5400000">
            <a:off x="7065834" y="1300164"/>
            <a:ext cx="4800603" cy="4848225"/>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3268965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60EB24-F4C7-68E5-5DDE-06CB7B0FD2F0}"/>
              </a:ext>
            </a:extLst>
          </p:cNvPr>
          <p:cNvSpPr>
            <a:spLocks noGrp="1"/>
          </p:cNvSpPr>
          <p:nvPr>
            <p:ph type="title"/>
          </p:nvPr>
        </p:nvSpPr>
        <p:spPr>
          <a:xfrm>
            <a:off x="301751" y="359229"/>
            <a:ext cx="4123291" cy="2050199"/>
          </a:xfrm>
        </p:spPr>
        <p:txBody>
          <a:bodyPr>
            <a:normAutofit/>
          </a:bodyPr>
          <a:lstStyle/>
          <a:p>
            <a:r>
              <a:rPr lang="en-GB" sz="2800" dirty="0"/>
              <a:t>Public Submissions &amp; Observations</a:t>
            </a:r>
            <a:br>
              <a:rPr lang="en-GB" sz="2800" dirty="0"/>
            </a:br>
            <a:br>
              <a:rPr lang="en-GB" sz="2800" dirty="0"/>
            </a:br>
            <a:r>
              <a:rPr lang="en-GB" sz="2800" dirty="0"/>
              <a:t>Regulation 17</a:t>
            </a:r>
            <a:br>
              <a:rPr lang="en-GB" dirty="0"/>
            </a:br>
            <a:endParaRPr lang="en-GB" dirty="0"/>
          </a:p>
        </p:txBody>
      </p:sp>
      <p:sp>
        <p:nvSpPr>
          <p:cNvPr id="4" name="Subtitle 3">
            <a:extLst>
              <a:ext uri="{FF2B5EF4-FFF2-40B4-BE49-F238E27FC236}">
                <a16:creationId xmlns:a16="http://schemas.microsoft.com/office/drawing/2014/main" id="{18C32DD5-5C6A-8EA0-717F-80227713E5FB}"/>
              </a:ext>
            </a:extLst>
          </p:cNvPr>
          <p:cNvSpPr>
            <a:spLocks noGrp="1"/>
          </p:cNvSpPr>
          <p:nvPr>
            <p:ph sz="quarter" idx="13"/>
          </p:nvPr>
        </p:nvSpPr>
        <p:spPr>
          <a:xfrm>
            <a:off x="4997993" y="359229"/>
            <a:ext cx="6492240" cy="5212080"/>
          </a:xfrm>
        </p:spPr>
        <p:txBody>
          <a:bodyPr>
            <a:normAutofit/>
          </a:bodyPr>
          <a:lstStyle/>
          <a:p>
            <a:pPr marL="342900" indent="-342900">
              <a:buFont typeface="Arial" panose="020B0604020202020204" pitchFamily="34" charset="0"/>
              <a:buChar char="•"/>
            </a:pPr>
            <a:r>
              <a:rPr lang="en-GB" sz="2400" dirty="0"/>
              <a:t>Prescribed form </a:t>
            </a:r>
          </a:p>
          <a:p>
            <a:pPr marL="342900" indent="-342900">
              <a:buFont typeface="Arial" panose="020B0604020202020204" pitchFamily="34" charset="0"/>
              <a:buChar char="•"/>
            </a:pPr>
            <a:r>
              <a:rPr lang="en-GB" sz="2400" dirty="0"/>
              <a:t>Can withdraw submission </a:t>
            </a:r>
          </a:p>
          <a:p>
            <a:pPr marL="342900" indent="-342900">
              <a:buFont typeface="Arial" panose="020B0604020202020204" pitchFamily="34" charset="0"/>
              <a:buChar char="•"/>
            </a:pPr>
            <a:r>
              <a:rPr lang="en-GB" sz="2400" dirty="0"/>
              <a:t>Declaration Section 588</a:t>
            </a:r>
          </a:p>
          <a:p>
            <a:endParaRPr lang="en-GB" sz="2400" dirty="0"/>
          </a:p>
        </p:txBody>
      </p:sp>
      <p:pic>
        <p:nvPicPr>
          <p:cNvPr id="15" name="Picture 14">
            <a:extLst>
              <a:ext uri="{FF2B5EF4-FFF2-40B4-BE49-F238E27FC236}">
                <a16:creationId xmlns:a16="http://schemas.microsoft.com/office/drawing/2014/main" id="{A6C01C50-842C-9540-9D1A-436FCEF53CE3}"/>
              </a:ext>
            </a:extLst>
          </p:cNvPr>
          <p:cNvPicPr>
            <a:picLocks noChangeAspect="1"/>
          </p:cNvPicPr>
          <p:nvPr/>
        </p:nvPicPr>
        <p:blipFill>
          <a:blip r:embed="rId2"/>
          <a:stretch>
            <a:fillRect/>
          </a:stretch>
        </p:blipFill>
        <p:spPr>
          <a:xfrm>
            <a:off x="4698117" y="2369016"/>
            <a:ext cx="7493883" cy="4129755"/>
          </a:xfrm>
          <a:prstGeom prst="rect">
            <a:avLst/>
          </a:prstGeom>
        </p:spPr>
      </p:pic>
      <p:pic>
        <p:nvPicPr>
          <p:cNvPr id="5" name="Graphic 4" descr="Boy wearing a sweater">
            <a:extLst>
              <a:ext uri="{FF2B5EF4-FFF2-40B4-BE49-F238E27FC236}">
                <a16:creationId xmlns:a16="http://schemas.microsoft.com/office/drawing/2014/main" id="{514E2CFC-994F-DBB1-2A3E-CCADFC084E0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76337" y="3819923"/>
            <a:ext cx="1419225" cy="1257300"/>
          </a:xfrm>
          <a:prstGeom prst="rect">
            <a:avLst/>
          </a:prstGeom>
        </p:spPr>
      </p:pic>
      <p:pic>
        <p:nvPicPr>
          <p:cNvPr id="7" name="Graphic 6" descr="Bald woman head">
            <a:extLst>
              <a:ext uri="{FF2B5EF4-FFF2-40B4-BE49-F238E27FC236}">
                <a16:creationId xmlns:a16="http://schemas.microsoft.com/office/drawing/2014/main" id="{69671621-DCF4-2170-1045-B31BDC6D8D8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600199" y="3300412"/>
            <a:ext cx="571500" cy="676275"/>
          </a:xfrm>
          <a:prstGeom prst="rect">
            <a:avLst/>
          </a:prstGeom>
        </p:spPr>
      </p:pic>
      <p:pic>
        <p:nvPicPr>
          <p:cNvPr id="9" name="Graphic 8" descr="A face with one eyebrow">
            <a:extLst>
              <a:ext uri="{FF2B5EF4-FFF2-40B4-BE49-F238E27FC236}">
                <a16:creationId xmlns:a16="http://schemas.microsoft.com/office/drawing/2014/main" id="{121E989D-14F4-A8D4-5099-9729CADCAD9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733549" y="3460154"/>
            <a:ext cx="304800" cy="314325"/>
          </a:xfrm>
          <a:prstGeom prst="rect">
            <a:avLst/>
          </a:prstGeom>
        </p:spPr>
      </p:pic>
    </p:spTree>
    <p:extLst>
      <p:ext uri="{BB962C8B-B14F-4D97-AF65-F5344CB8AC3E}">
        <p14:creationId xmlns:p14="http://schemas.microsoft.com/office/powerpoint/2010/main" val="4055290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8C2BE-81A3-11B5-F4F5-762AFF82ECE9}"/>
              </a:ext>
            </a:extLst>
          </p:cNvPr>
          <p:cNvSpPr>
            <a:spLocks noGrp="1"/>
          </p:cNvSpPr>
          <p:nvPr>
            <p:ph type="title"/>
          </p:nvPr>
        </p:nvSpPr>
        <p:spPr>
          <a:xfrm>
            <a:off x="563336" y="1918144"/>
            <a:ext cx="4242750" cy="2096814"/>
          </a:xfrm>
        </p:spPr>
        <p:txBody>
          <a:bodyPr anchor="t">
            <a:normAutofit/>
          </a:bodyPr>
          <a:lstStyle/>
          <a:p>
            <a:r>
              <a:rPr lang="en-GB" dirty="0"/>
              <a:t>Submission and Observation </a:t>
            </a:r>
            <a:br>
              <a:rPr lang="en-GB" dirty="0"/>
            </a:br>
            <a:br>
              <a:rPr lang="en-GB" dirty="0"/>
            </a:br>
            <a:r>
              <a:rPr lang="en-GB" dirty="0"/>
              <a:t>Declaration Form </a:t>
            </a:r>
          </a:p>
        </p:txBody>
      </p:sp>
      <p:pic>
        <p:nvPicPr>
          <p:cNvPr id="5" name="Content Placeholder 4">
            <a:extLst>
              <a:ext uri="{FF2B5EF4-FFF2-40B4-BE49-F238E27FC236}">
                <a16:creationId xmlns:a16="http://schemas.microsoft.com/office/drawing/2014/main" id="{397DB905-A7C5-FAD5-D96D-8D080FB78BCF}"/>
              </a:ext>
            </a:extLst>
          </p:cNvPr>
          <p:cNvPicPr>
            <a:picLocks noGrp="1" noChangeAspect="1"/>
          </p:cNvPicPr>
          <p:nvPr>
            <p:ph sz="quarter" idx="13"/>
          </p:nvPr>
        </p:nvPicPr>
        <p:blipFill>
          <a:blip r:embed="rId2" cstate="email">
            <a:extLst>
              <a:ext uri="{28A0092B-C50C-407E-A947-70E740481C1C}">
                <a14:useLocalDpi xmlns:a14="http://schemas.microsoft.com/office/drawing/2010/main"/>
              </a:ext>
            </a:extLst>
          </a:blip>
          <a:stretch>
            <a:fillRect/>
          </a:stretch>
        </p:blipFill>
        <p:spPr>
          <a:xfrm>
            <a:off x="4558436" y="798734"/>
            <a:ext cx="5976213" cy="5946332"/>
          </a:xfrm>
          <a:prstGeom prst="rect">
            <a:avLst/>
          </a:prstGeom>
          <a:noFill/>
        </p:spPr>
      </p:pic>
      <p:pic>
        <p:nvPicPr>
          <p:cNvPr id="4" name="Graphic 3" descr="Jail outline">
            <a:extLst>
              <a:ext uri="{FF2B5EF4-FFF2-40B4-BE49-F238E27FC236}">
                <a16:creationId xmlns:a16="http://schemas.microsoft.com/office/drawing/2014/main" id="{A8683CC5-B6ED-42FA-AE26-6A4DDB06CD7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0575" y="3619500"/>
            <a:ext cx="2286000" cy="2286000"/>
          </a:xfrm>
          <a:prstGeom prst="rect">
            <a:avLst/>
          </a:prstGeom>
        </p:spPr>
      </p:pic>
      <p:sp>
        <p:nvSpPr>
          <p:cNvPr id="6" name="Oval 5">
            <a:extLst>
              <a:ext uri="{FF2B5EF4-FFF2-40B4-BE49-F238E27FC236}">
                <a16:creationId xmlns:a16="http://schemas.microsoft.com/office/drawing/2014/main" id="{22CE42CD-604A-AB1F-582F-FD22C29D0658}"/>
              </a:ext>
            </a:extLst>
          </p:cNvPr>
          <p:cNvSpPr/>
          <p:nvPr/>
        </p:nvSpPr>
        <p:spPr>
          <a:xfrm>
            <a:off x="4558435" y="5535386"/>
            <a:ext cx="5916343" cy="120968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4181816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B1B1A-662E-6AB6-AFEF-64C76B7F5822}"/>
              </a:ext>
            </a:extLst>
          </p:cNvPr>
          <p:cNvSpPr>
            <a:spLocks noGrp="1"/>
          </p:cNvSpPr>
          <p:nvPr>
            <p:ph type="title"/>
          </p:nvPr>
        </p:nvSpPr>
        <p:spPr/>
        <p:txBody>
          <a:bodyPr>
            <a:normAutofit fontScale="90000"/>
          </a:bodyPr>
          <a:lstStyle/>
          <a:p>
            <a:r>
              <a:rPr lang="en-GB"/>
              <a:t>Material alteration of permission</a:t>
            </a:r>
            <a:br>
              <a:rPr lang="en-GB"/>
            </a:br>
            <a:br>
              <a:rPr lang="en-GB"/>
            </a:br>
            <a:br>
              <a:rPr lang="en-GB"/>
            </a:br>
            <a:endParaRPr lang="en-GB" dirty="0"/>
          </a:p>
        </p:txBody>
      </p:sp>
      <p:pic>
        <p:nvPicPr>
          <p:cNvPr id="7" name="Picture Placeholder 6">
            <a:extLst>
              <a:ext uri="{FF2B5EF4-FFF2-40B4-BE49-F238E27FC236}">
                <a16:creationId xmlns:a16="http://schemas.microsoft.com/office/drawing/2014/main" id="{555C99F7-80AF-D84D-A296-2CAABF8DD0E3}"/>
              </a:ext>
            </a:extLst>
          </p:cNvPr>
          <p:cNvPicPr>
            <a:picLocks noGrp="1" noChangeAspect="1"/>
          </p:cNvPicPr>
          <p:nvPr>
            <p:ph type="pic" sz="quarter" idx="15"/>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a:blipFill>
            <a:blip r:embed="rId3">
              <a:alphaModFix amt="60000"/>
            </a:blip>
            <a:stretch>
              <a:fillRect/>
            </a:stretch>
          </a:blipFill>
        </p:spPr>
      </p:pic>
      <p:sp>
        <p:nvSpPr>
          <p:cNvPr id="3" name="Content Placeholder 2">
            <a:extLst>
              <a:ext uri="{FF2B5EF4-FFF2-40B4-BE49-F238E27FC236}">
                <a16:creationId xmlns:a16="http://schemas.microsoft.com/office/drawing/2014/main" id="{813BEC0C-B735-C0A3-5230-B56EFD836F24}"/>
              </a:ext>
            </a:extLst>
          </p:cNvPr>
          <p:cNvSpPr>
            <a:spLocks noGrp="1"/>
          </p:cNvSpPr>
          <p:nvPr>
            <p:ph sz="quarter" idx="14"/>
          </p:nvPr>
        </p:nvSpPr>
        <p:spPr>
          <a:xfrm>
            <a:off x="7491984" y="1871003"/>
            <a:ext cx="4114800" cy="4303310"/>
          </a:xfrm>
        </p:spPr>
        <p:txBody>
          <a:bodyPr>
            <a:normAutofit/>
          </a:bodyPr>
          <a:lstStyle/>
          <a:p>
            <a:pPr>
              <a:spcAft>
                <a:spcPts val="1000"/>
              </a:spcAft>
              <a:defRPr sz="1800">
                <a:solidFill>
                  <a:srgbClr val="182740"/>
                </a:solidFill>
                <a:latin typeface="Aptos"/>
              </a:defRPr>
            </a:pPr>
            <a:r>
              <a:rPr lang="en-GB" sz="2000" dirty="0">
                <a:solidFill>
                  <a:schemeClr val="tx2"/>
                </a:solidFill>
              </a:rPr>
              <a:t>Introduces a structured route for altering an existing permission </a:t>
            </a:r>
            <a:r>
              <a:rPr lang="en-GB" sz="2000" u="sng" dirty="0">
                <a:solidFill>
                  <a:schemeClr val="tx2"/>
                </a:solidFill>
              </a:rPr>
              <a:t>or extending its duration.</a:t>
            </a:r>
          </a:p>
          <a:p>
            <a:pPr>
              <a:spcAft>
                <a:spcPts val="1000"/>
              </a:spcAft>
              <a:defRPr sz="1800">
                <a:solidFill>
                  <a:srgbClr val="182740"/>
                </a:solidFill>
                <a:latin typeface="Aptos"/>
              </a:defRPr>
            </a:pPr>
            <a:r>
              <a:rPr lang="en-GB" sz="2000" dirty="0">
                <a:solidFill>
                  <a:schemeClr val="tx2"/>
                </a:solidFill>
              </a:rPr>
              <a:t>Separates non-material alterations from material alteration requests.</a:t>
            </a:r>
          </a:p>
          <a:p>
            <a:pPr>
              <a:spcAft>
                <a:spcPts val="1000"/>
              </a:spcAft>
              <a:defRPr sz="1800">
                <a:solidFill>
                  <a:srgbClr val="182740"/>
                </a:solidFill>
                <a:latin typeface="Aptos"/>
              </a:defRPr>
            </a:pPr>
            <a:r>
              <a:rPr lang="en-GB" sz="2000" dirty="0">
                <a:solidFill>
                  <a:schemeClr val="tx2"/>
                </a:solidFill>
              </a:rPr>
              <a:t>• Material alterations bring a fuller procedural and decision-making framework  </a:t>
            </a:r>
            <a:r>
              <a:rPr lang="en-GB" sz="2000" dirty="0"/>
              <a:t>decision-making framework.</a:t>
            </a:r>
          </a:p>
          <a:p>
            <a:endParaRPr lang="en-GB" dirty="0"/>
          </a:p>
        </p:txBody>
      </p:sp>
    </p:spTree>
    <p:extLst>
      <p:ext uri="{BB962C8B-B14F-4D97-AF65-F5344CB8AC3E}">
        <p14:creationId xmlns:p14="http://schemas.microsoft.com/office/powerpoint/2010/main" val="2465853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83FE4-6B77-EBAB-616D-F8115353C462}"/>
              </a:ext>
            </a:extLst>
          </p:cNvPr>
          <p:cNvSpPr>
            <a:spLocks noGrp="1"/>
          </p:cNvSpPr>
          <p:nvPr>
            <p:ph type="title"/>
          </p:nvPr>
        </p:nvSpPr>
        <p:spPr>
          <a:xfrm>
            <a:off x="276726" y="991713"/>
            <a:ext cx="9853863" cy="4542814"/>
          </a:xfrm>
        </p:spPr>
        <p:txBody>
          <a:bodyPr>
            <a:noAutofit/>
          </a:bodyPr>
          <a:lstStyle/>
          <a:p>
            <a:pPr>
              <a:spcAft>
                <a:spcPts val="1200"/>
              </a:spcAft>
              <a:defRPr sz="1700">
                <a:solidFill>
                  <a:srgbClr val="182740"/>
                </a:solidFill>
                <a:latin typeface="Aptos"/>
              </a:defRPr>
            </a:pPr>
            <a:r>
              <a:rPr lang="en-GB" sz="3600" dirty="0">
                <a:solidFill>
                  <a:schemeClr val="tx2"/>
                </a:solidFill>
              </a:rPr>
              <a:t>Material alteration and Extension  of permission </a:t>
            </a:r>
            <a:br>
              <a:rPr lang="en-GB" sz="1800" dirty="0">
                <a:solidFill>
                  <a:schemeClr val="tx2"/>
                </a:solidFill>
              </a:rPr>
            </a:br>
            <a:br>
              <a:rPr lang="en-GB" sz="1800" dirty="0">
                <a:solidFill>
                  <a:schemeClr val="tx2"/>
                </a:solidFill>
              </a:rPr>
            </a:br>
            <a:br>
              <a:rPr lang="en-GB" sz="1800" dirty="0">
                <a:solidFill>
                  <a:schemeClr val="tx2"/>
                </a:solidFill>
              </a:rPr>
            </a:br>
            <a:br>
              <a:rPr lang="en-GB" sz="1800" dirty="0">
                <a:solidFill>
                  <a:schemeClr val="tx2"/>
                </a:solidFill>
              </a:rPr>
            </a:br>
            <a:r>
              <a:rPr lang="en-GB" sz="2000" dirty="0">
                <a:solidFill>
                  <a:schemeClr val="tx2"/>
                </a:solidFill>
              </a:rPr>
              <a:t>Is an alteration or extension of the duration of a permission requested under section 140 that:</a:t>
            </a:r>
            <a:br>
              <a:rPr lang="en-GB" sz="2000" dirty="0">
                <a:solidFill>
                  <a:schemeClr val="tx2"/>
                </a:solidFill>
              </a:rPr>
            </a:br>
            <a:br>
              <a:rPr lang="en-GB" sz="2000" dirty="0">
                <a:solidFill>
                  <a:schemeClr val="tx2"/>
                </a:solidFill>
              </a:rPr>
            </a:br>
            <a:r>
              <a:rPr lang="en-GB" sz="2000" dirty="0">
                <a:solidFill>
                  <a:schemeClr val="tx2"/>
                </a:solidFill>
              </a:rPr>
              <a:t>• requires an appropriate assessment; or</a:t>
            </a:r>
            <a:br>
              <a:rPr lang="en-GB" sz="2000" dirty="0">
                <a:solidFill>
                  <a:schemeClr val="tx2"/>
                </a:solidFill>
              </a:rPr>
            </a:br>
            <a:br>
              <a:rPr lang="en-GB" sz="2000" dirty="0">
                <a:solidFill>
                  <a:schemeClr val="tx2"/>
                </a:solidFill>
              </a:rPr>
            </a:br>
            <a:r>
              <a:rPr lang="en-GB" sz="2000" dirty="0">
                <a:solidFill>
                  <a:schemeClr val="tx2"/>
                </a:solidFill>
              </a:rPr>
              <a:t>• requires an environmental impact assessment; or</a:t>
            </a:r>
            <a:br>
              <a:rPr lang="en-GB" sz="2000" dirty="0">
                <a:solidFill>
                  <a:schemeClr val="tx2"/>
                </a:solidFill>
              </a:rPr>
            </a:br>
            <a:br>
              <a:rPr lang="en-GB" sz="2000" dirty="0">
                <a:solidFill>
                  <a:schemeClr val="tx2"/>
                </a:solidFill>
              </a:rPr>
            </a:br>
            <a:r>
              <a:rPr lang="en-GB" sz="2000" dirty="0">
                <a:solidFill>
                  <a:schemeClr val="tx2"/>
                </a:solidFill>
              </a:rPr>
              <a:t>• is accompanied by an environmental impact assessment report or a Natura impact statement (or both); or</a:t>
            </a:r>
            <a:br>
              <a:rPr lang="en-GB" sz="2000" dirty="0">
                <a:solidFill>
                  <a:schemeClr val="tx2"/>
                </a:solidFill>
              </a:rPr>
            </a:br>
            <a:br>
              <a:rPr lang="en-GB" sz="2000" dirty="0">
                <a:solidFill>
                  <a:schemeClr val="tx2"/>
                </a:solidFill>
              </a:rPr>
            </a:br>
            <a:r>
              <a:rPr lang="en-GB" sz="2000" dirty="0">
                <a:solidFill>
                  <a:schemeClr val="tx2"/>
                </a:solidFill>
              </a:rPr>
              <a:t>• is otherwise determined by the deciding authority to be material under section 140(7).</a:t>
            </a:r>
            <a:br>
              <a:rPr lang="en-GB" sz="2000" dirty="0">
                <a:solidFill>
                  <a:schemeClr val="tx2"/>
                </a:solidFill>
              </a:rPr>
            </a:br>
            <a:endParaRPr lang="en-GB" sz="2000" dirty="0">
              <a:solidFill>
                <a:schemeClr val="tx2"/>
              </a:solidFill>
            </a:endParaRPr>
          </a:p>
        </p:txBody>
      </p:sp>
    </p:spTree>
    <p:extLst>
      <p:ext uri="{BB962C8B-B14F-4D97-AF65-F5344CB8AC3E}">
        <p14:creationId xmlns:p14="http://schemas.microsoft.com/office/powerpoint/2010/main" val="25750751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6610BF-23D0-A604-FE19-B006889BC8BD}"/>
              </a:ext>
            </a:extLst>
          </p:cNvPr>
          <p:cNvSpPr>
            <a:spLocks noGrp="1"/>
          </p:cNvSpPr>
          <p:nvPr>
            <p:ph type="title"/>
          </p:nvPr>
        </p:nvSpPr>
        <p:spPr/>
        <p:txBody>
          <a:bodyPr/>
          <a:lstStyle/>
          <a:p>
            <a:r>
              <a:rPr lang="en-GB" dirty="0">
                <a:solidFill>
                  <a:schemeClr val="tx2"/>
                </a:solidFill>
              </a:rPr>
              <a:t>Material alteration and Extension  of permission</a:t>
            </a:r>
            <a:endParaRPr lang="en-GB" dirty="0"/>
          </a:p>
        </p:txBody>
      </p:sp>
      <p:pic>
        <p:nvPicPr>
          <p:cNvPr id="8" name="Picture Placeholder 7">
            <a:extLst>
              <a:ext uri="{FF2B5EF4-FFF2-40B4-BE49-F238E27FC236}">
                <a16:creationId xmlns:a16="http://schemas.microsoft.com/office/drawing/2014/main" id="{968C2DF1-AD56-42A7-BB91-C8C7FF64FA8C}"/>
              </a:ext>
            </a:extLst>
          </p:cNvPr>
          <p:cNvPicPr>
            <a:picLocks noGrp="1" noChangeAspect="1"/>
          </p:cNvPicPr>
          <p:nvPr>
            <p:ph type="pic" sz="quarter" idx="17"/>
          </p:nvPr>
        </p:nvPicPr>
        <p:blipFill>
          <a:blip r:embed="rId2" cstate="email">
            <a:extLst>
              <a:ext uri="{28A0092B-C50C-407E-A947-70E740481C1C}">
                <a14:useLocalDpi xmlns:a14="http://schemas.microsoft.com/office/drawing/2010/main"/>
              </a:ext>
            </a:extLst>
          </a:blip>
          <a:srcRect/>
          <a:stretch/>
        </p:blipFill>
        <p:spPr>
          <a:prstGeom prst="rect">
            <a:avLst/>
          </a:prstGeom>
          <a:blipFill>
            <a:blip r:embed="rId3">
              <a:alphaModFix amt="60000"/>
            </a:blip>
            <a:stretch>
              <a:fillRect/>
            </a:stretch>
          </a:blipFill>
        </p:spPr>
      </p:pic>
      <p:sp>
        <p:nvSpPr>
          <p:cNvPr id="5" name="Content Placeholder 4">
            <a:extLst>
              <a:ext uri="{FF2B5EF4-FFF2-40B4-BE49-F238E27FC236}">
                <a16:creationId xmlns:a16="http://schemas.microsoft.com/office/drawing/2014/main" id="{D4420196-E632-D340-4855-6C3747B8B6BF}"/>
              </a:ext>
            </a:extLst>
          </p:cNvPr>
          <p:cNvSpPr>
            <a:spLocks noGrp="1"/>
          </p:cNvSpPr>
          <p:nvPr>
            <p:ph sz="quarter" idx="13"/>
          </p:nvPr>
        </p:nvSpPr>
        <p:spPr/>
        <p:txBody>
          <a:bodyPr>
            <a:noAutofit/>
          </a:bodyPr>
          <a:lstStyle/>
          <a:p>
            <a:r>
              <a:rPr lang="en-GB" sz="1800" dirty="0"/>
              <a:t>Section 139</a:t>
            </a:r>
          </a:p>
          <a:p>
            <a:r>
              <a:rPr lang="en-GB" sz="1800" dirty="0"/>
              <a:t>Person may apply for a consultation </a:t>
            </a:r>
          </a:p>
          <a:p>
            <a:endParaRPr lang="en-GB" sz="1800" dirty="0"/>
          </a:p>
          <a:p>
            <a:r>
              <a:rPr lang="en-GB" sz="1800" dirty="0"/>
              <a:t>Section 140</a:t>
            </a:r>
          </a:p>
          <a:p>
            <a:r>
              <a:rPr lang="en-GB" sz="1800" dirty="0"/>
              <a:t>Request to alter terms of permission </a:t>
            </a:r>
          </a:p>
          <a:p>
            <a:r>
              <a:rPr lang="en-GB" sz="1800" dirty="0"/>
              <a:t>Seek to Extend the duration of permission when it has commenced (not earlier than 1 year)</a:t>
            </a:r>
          </a:p>
          <a:p>
            <a:endParaRPr lang="en-GB" sz="1800" dirty="0"/>
          </a:p>
          <a:p>
            <a:r>
              <a:rPr lang="en-GB" sz="1800" dirty="0"/>
              <a:t>Planning Authority Determines if an application is required. </a:t>
            </a:r>
          </a:p>
          <a:p>
            <a:endParaRPr lang="en-GB" sz="1800" dirty="0"/>
          </a:p>
          <a:p>
            <a:r>
              <a:rPr lang="en-GB" sz="1800" dirty="0"/>
              <a:t>Regulations provide a process which is similar to that of a planning application and can be appealed </a:t>
            </a:r>
          </a:p>
        </p:txBody>
      </p:sp>
    </p:spTree>
    <p:extLst>
      <p:ext uri="{BB962C8B-B14F-4D97-AF65-F5344CB8AC3E}">
        <p14:creationId xmlns:p14="http://schemas.microsoft.com/office/powerpoint/2010/main" val="4027073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A180522-202E-40BD-8BF9-B5D8013BB468}"/>
              </a:ext>
            </a:extLst>
          </p:cNvPr>
          <p:cNvSpPr>
            <a:spLocks noGrp="1"/>
          </p:cNvSpPr>
          <p:nvPr>
            <p:ph type="pic" sz="quarter" idx="17"/>
          </p:nvPr>
        </p:nvSpPr>
        <p:spPr>
          <a:xfrm>
            <a:off x="382390" y="1383633"/>
            <a:ext cx="4706968" cy="4958898"/>
          </a:xfrm>
        </p:spPr>
        <p:txBody>
          <a:bodyPr/>
          <a:lstStyle/>
          <a:p>
            <a:r>
              <a:rPr lang="en-US" sz="2000" dirty="0"/>
              <a:t>An Applicant can still apply for an Extension of Duration which is unaccompanied by and AA, EIA Or NIS , or any combination of these documents, until October 24</a:t>
            </a:r>
            <a:r>
              <a:rPr lang="en-US" sz="2000" baseline="30000" dirty="0"/>
              <a:t>th</a:t>
            </a:r>
            <a:r>
              <a:rPr lang="en-US" sz="2000" dirty="0"/>
              <a:t> 2027.</a:t>
            </a:r>
          </a:p>
          <a:p>
            <a:endParaRPr lang="en-US" sz="2000" dirty="0"/>
          </a:p>
          <a:p>
            <a:endParaRPr lang="en-US" sz="2000" dirty="0"/>
          </a:p>
          <a:p>
            <a:r>
              <a:rPr lang="en-US" sz="2000" dirty="0"/>
              <a:t> If an application has an AA, EIS or NIS then they must apply through a material alteration application process.</a:t>
            </a:r>
          </a:p>
          <a:p>
            <a:endParaRPr lang="en-GB" dirty="0"/>
          </a:p>
        </p:txBody>
      </p:sp>
      <p:pic>
        <p:nvPicPr>
          <p:cNvPr id="8" name="Content Placeholder 7">
            <a:extLst>
              <a:ext uri="{FF2B5EF4-FFF2-40B4-BE49-F238E27FC236}">
                <a16:creationId xmlns:a16="http://schemas.microsoft.com/office/drawing/2014/main" id="{77020302-7B21-4BAF-2560-E4B3588C2CA7}"/>
              </a:ext>
            </a:extLst>
          </p:cNvPr>
          <p:cNvPicPr>
            <a:picLocks noGrp="1" noChangeAspect="1"/>
          </p:cNvPicPr>
          <p:nvPr>
            <p:ph sz="quarter" idx="13"/>
          </p:nvPr>
        </p:nvPicPr>
        <p:blipFill>
          <a:blip r:embed="rId2" cstate="email">
            <a:extLst>
              <a:ext uri="{28A0092B-C50C-407E-A947-70E740481C1C}">
                <a14:useLocalDpi xmlns:a14="http://schemas.microsoft.com/office/drawing/2010/main"/>
              </a:ext>
            </a:extLst>
          </a:blip>
          <a:stretch>
            <a:fillRect/>
          </a:stretch>
        </p:blipFill>
        <p:spPr>
          <a:xfrm>
            <a:off x="7696198" y="1383633"/>
            <a:ext cx="2428875" cy="3216165"/>
          </a:xfrm>
          <a:prstGeom prst="rect">
            <a:avLst/>
          </a:prstGeom>
        </p:spPr>
      </p:pic>
      <p:pic>
        <p:nvPicPr>
          <p:cNvPr id="10" name="Picture 9">
            <a:extLst>
              <a:ext uri="{FF2B5EF4-FFF2-40B4-BE49-F238E27FC236}">
                <a16:creationId xmlns:a16="http://schemas.microsoft.com/office/drawing/2014/main" id="{893389A1-A0F1-1BDE-3410-89928390E9B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17380" y="1383633"/>
            <a:ext cx="2210735" cy="3216165"/>
          </a:xfrm>
          <a:prstGeom prst="rect">
            <a:avLst/>
          </a:prstGeom>
        </p:spPr>
      </p:pic>
    </p:spTree>
    <p:extLst>
      <p:ext uri="{BB962C8B-B14F-4D97-AF65-F5344CB8AC3E}">
        <p14:creationId xmlns:p14="http://schemas.microsoft.com/office/powerpoint/2010/main" val="1998490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61E7F-1987-B931-0BC2-5F318B46550A}"/>
              </a:ext>
            </a:extLst>
          </p:cNvPr>
          <p:cNvSpPr>
            <a:spLocks noGrp="1"/>
          </p:cNvSpPr>
          <p:nvPr>
            <p:ph type="title"/>
          </p:nvPr>
        </p:nvSpPr>
        <p:spPr/>
        <p:txBody>
          <a:bodyPr/>
          <a:lstStyle/>
          <a:p>
            <a:r>
              <a:rPr lang="en-GB" dirty="0"/>
              <a:t>Part 2 Section 10</a:t>
            </a:r>
            <a:br>
              <a:rPr lang="en-GB" dirty="0"/>
            </a:br>
            <a:r>
              <a:rPr lang="en-GB" dirty="0"/>
              <a:t>Exempted Development Certs </a:t>
            </a:r>
          </a:p>
        </p:txBody>
      </p:sp>
      <p:pic>
        <p:nvPicPr>
          <p:cNvPr id="6" name="Picture Placeholder 5">
            <a:extLst>
              <a:ext uri="{FF2B5EF4-FFF2-40B4-BE49-F238E27FC236}">
                <a16:creationId xmlns:a16="http://schemas.microsoft.com/office/drawing/2014/main" id="{46C35EB1-9A84-9B1D-091A-657AD23C5338}"/>
              </a:ext>
            </a:extLst>
          </p:cNvPr>
          <p:cNvPicPr>
            <a:picLocks noGrp="1" noChangeAspect="1"/>
          </p:cNvPicPr>
          <p:nvPr>
            <p:ph type="pic" sz="quarter" idx="17"/>
          </p:nvPr>
        </p:nvPicPr>
        <p:blipFill>
          <a:blip r:embed="rId2" cstate="email">
            <a:extLst>
              <a:ext uri="{28A0092B-C50C-407E-A947-70E740481C1C}">
                <a14:useLocalDpi xmlns:a14="http://schemas.microsoft.com/office/drawing/2010/main"/>
              </a:ext>
            </a:extLst>
          </a:blip>
          <a:srcRect/>
          <a:stretch/>
        </p:blipFill>
        <p:spPr>
          <a:xfrm>
            <a:off x="301752" y="2283525"/>
            <a:ext cx="3831238" cy="3783900"/>
          </a:xfrm>
          <a:prstGeom prst="rect">
            <a:avLst/>
          </a:prstGeom>
          <a:blipFill>
            <a:blip r:embed="rId3">
              <a:alphaModFix amt="60000"/>
            </a:blip>
            <a:stretch>
              <a:fillRect/>
            </a:stretch>
          </a:blipFill>
        </p:spPr>
      </p:pic>
      <p:sp>
        <p:nvSpPr>
          <p:cNvPr id="4" name="Content Placeholder 3">
            <a:extLst>
              <a:ext uri="{FF2B5EF4-FFF2-40B4-BE49-F238E27FC236}">
                <a16:creationId xmlns:a16="http://schemas.microsoft.com/office/drawing/2014/main" id="{1E118AC3-121D-48EA-8588-D36216F9B196}"/>
              </a:ext>
            </a:extLst>
          </p:cNvPr>
          <p:cNvSpPr>
            <a:spLocks noGrp="1"/>
          </p:cNvSpPr>
          <p:nvPr>
            <p:ph sz="quarter" idx="13"/>
          </p:nvPr>
        </p:nvSpPr>
        <p:spPr/>
        <p:txBody>
          <a:bodyPr>
            <a:normAutofit lnSpcReduction="10000"/>
          </a:bodyPr>
          <a:lstStyle/>
          <a:p>
            <a:r>
              <a:rPr lang="en-GB" sz="2000" dirty="0"/>
              <a:t>Note: New Act Exempted Development and Use Classes Regulations not expected this year </a:t>
            </a:r>
          </a:p>
          <a:p>
            <a:endParaRPr lang="en-GB" sz="2000" dirty="0"/>
          </a:p>
          <a:p>
            <a:r>
              <a:rPr lang="en-GB" sz="2000" dirty="0"/>
              <a:t>Section 10 Replaces Section 5 Declaration Exemption in 2000 Act</a:t>
            </a:r>
          </a:p>
          <a:p>
            <a:endParaRPr lang="en-GB" sz="2000" dirty="0"/>
          </a:p>
          <a:p>
            <a:r>
              <a:rPr lang="en-GB" sz="2000" dirty="0"/>
              <a:t>Declaration can be made by a “relevant person” relating to an act or operation carried out or proposed to be carried out on land owned by that person.</a:t>
            </a:r>
          </a:p>
          <a:p>
            <a:pPr marL="342900" indent="-342900">
              <a:buFont typeface="Arial" panose="020B0604020202020204" pitchFamily="34" charset="0"/>
              <a:buChar char="•"/>
            </a:pPr>
            <a:r>
              <a:rPr lang="en-GB" sz="2000" dirty="0"/>
              <a:t>Occupier, others can apply but only with the consent of the owner</a:t>
            </a:r>
          </a:p>
          <a:p>
            <a:pPr marL="342900" indent="-342900">
              <a:buFont typeface="Arial" panose="020B0604020202020204" pitchFamily="34" charset="0"/>
              <a:buChar char="•"/>
            </a:pPr>
            <a:r>
              <a:rPr lang="en-GB" sz="2000" dirty="0"/>
              <a:t>Or a company within the meaning of the Companies Act 2014 </a:t>
            </a:r>
          </a:p>
          <a:p>
            <a:pPr marL="342900" indent="-342900">
              <a:buFont typeface="Arial" panose="020B0604020202020204" pitchFamily="34" charset="0"/>
              <a:buChar char="•"/>
            </a:pPr>
            <a:r>
              <a:rPr lang="en-GB" sz="2000" dirty="0"/>
              <a:t>Or  a prescribed person</a:t>
            </a:r>
          </a:p>
        </p:txBody>
      </p:sp>
    </p:spTree>
    <p:extLst>
      <p:ext uri="{BB962C8B-B14F-4D97-AF65-F5344CB8AC3E}">
        <p14:creationId xmlns:p14="http://schemas.microsoft.com/office/powerpoint/2010/main" val="213744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BE40E-1CE4-30F5-B3D4-A36C5219B44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161C1E-7BE0-4840-E68D-DCF073F20666}"/>
              </a:ext>
            </a:extLst>
          </p:cNvPr>
          <p:cNvSpPr>
            <a:spLocks noGrp="1"/>
          </p:cNvSpPr>
          <p:nvPr>
            <p:ph idx="1"/>
          </p:nvPr>
        </p:nvSpPr>
        <p:spPr>
          <a:xfrm>
            <a:off x="286201" y="732834"/>
            <a:ext cx="11604046" cy="4234643"/>
          </a:xfrm>
        </p:spPr>
        <p:txBody>
          <a:bodyPr>
            <a:normAutofit/>
          </a:bodyPr>
          <a:lstStyle/>
          <a:p>
            <a:r>
              <a:rPr lang="en-GB" sz="1600" dirty="0"/>
              <a:t>Where a relevant person requests a declaration notify the owner of the land or maritime site must notify the owner in writing</a:t>
            </a:r>
          </a:p>
          <a:p>
            <a:endParaRPr lang="en-GB" sz="1600" dirty="0"/>
          </a:p>
          <a:p>
            <a:r>
              <a:rPr lang="en-GB" sz="1600" dirty="0"/>
              <a:t>Can appeal Planning Authority decision but can also withdraw from appeal from the Commission </a:t>
            </a:r>
          </a:p>
          <a:p>
            <a:endParaRPr lang="en-GB" sz="1600" dirty="0"/>
          </a:p>
          <a:p>
            <a:r>
              <a:rPr lang="en-GB" sz="1600" dirty="0"/>
              <a:t>The changes will require additional checks by the Planning Authority on ownership and or company registration </a:t>
            </a:r>
          </a:p>
        </p:txBody>
      </p:sp>
      <p:pic>
        <p:nvPicPr>
          <p:cNvPr id="5" name="Picture 4">
            <a:extLst>
              <a:ext uri="{FF2B5EF4-FFF2-40B4-BE49-F238E27FC236}">
                <a16:creationId xmlns:a16="http://schemas.microsoft.com/office/drawing/2014/main" id="{A71A2696-519F-7AC2-2727-7716D2A9B12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3980" y="2988128"/>
            <a:ext cx="8657773" cy="3326963"/>
          </a:xfrm>
          <a:prstGeom prst="rect">
            <a:avLst/>
          </a:prstGeom>
        </p:spPr>
      </p:pic>
    </p:spTree>
    <p:extLst>
      <p:ext uri="{BB962C8B-B14F-4D97-AF65-F5344CB8AC3E}">
        <p14:creationId xmlns:p14="http://schemas.microsoft.com/office/powerpoint/2010/main" val="2752139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5AE9C98-BFBB-BEF3-CCC5-60A321C1E6F7}"/>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t="20775"/>
          <a:stretch>
            <a:fillRect/>
          </a:stretch>
        </p:blipFill>
        <p:spPr>
          <a:xfrm>
            <a:off x="20" y="10"/>
            <a:ext cx="12191980" cy="6857990"/>
          </a:xfrm>
          <a:prstGeom prst="rect">
            <a:avLst/>
          </a:prstGeom>
          <a:noFill/>
        </p:spPr>
      </p:pic>
      <p:sp>
        <p:nvSpPr>
          <p:cNvPr id="12" name="Subtitle 3">
            <a:extLst>
              <a:ext uri="{FF2B5EF4-FFF2-40B4-BE49-F238E27FC236}">
                <a16:creationId xmlns:a16="http://schemas.microsoft.com/office/drawing/2014/main" id="{0360999E-82EE-EF53-6BC2-1946A46E8597}"/>
              </a:ext>
            </a:extLst>
          </p:cNvPr>
          <p:cNvSpPr>
            <a:spLocks noGrp="1"/>
          </p:cNvSpPr>
          <p:nvPr>
            <p:ph type="subTitle" idx="1"/>
          </p:nvPr>
        </p:nvSpPr>
        <p:spPr>
          <a:xfrm>
            <a:off x="6496050" y="6153140"/>
            <a:ext cx="5619750" cy="704850"/>
          </a:xfrm>
        </p:spPr>
        <p:txBody>
          <a:bodyPr>
            <a:normAutofit fontScale="25000" lnSpcReduction="20000"/>
          </a:bodyPr>
          <a:lstStyle/>
          <a:p>
            <a:r>
              <a:rPr lang="en-GB" sz="4800" cap="all" dirty="0">
                <a:solidFill>
                  <a:schemeClr val="bg1"/>
                </a:solidFill>
              </a:rPr>
              <a:t>Oystercatchers</a:t>
            </a:r>
          </a:p>
          <a:p>
            <a:r>
              <a:rPr lang="en-GB" sz="4800" dirty="0">
                <a:solidFill>
                  <a:schemeClr val="bg1"/>
                </a:solidFill>
              </a:rPr>
              <a:t>Boolavogue Textile Studio</a:t>
            </a:r>
          </a:p>
          <a:p>
            <a:endParaRPr lang="en-US" dirty="0"/>
          </a:p>
        </p:txBody>
      </p:sp>
    </p:spTree>
    <p:extLst>
      <p:ext uri="{BB962C8B-B14F-4D97-AF65-F5344CB8AC3E}">
        <p14:creationId xmlns:p14="http://schemas.microsoft.com/office/powerpoint/2010/main" val="4106255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3C506-17AE-02D2-3431-C23DDF453615}"/>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0BE25974-905B-2536-8272-7647729C7BFE}"/>
              </a:ext>
            </a:extLst>
          </p:cNvPr>
          <p:cNvSpPr>
            <a:spLocks noGrp="1"/>
          </p:cNvSpPr>
          <p:nvPr>
            <p:ph type="title"/>
          </p:nvPr>
        </p:nvSpPr>
        <p:spPr>
          <a:xfrm>
            <a:off x="301752" y="869140"/>
            <a:ext cx="11604046" cy="969206"/>
          </a:xfrm>
        </p:spPr>
        <p:txBody>
          <a:bodyPr/>
          <a:lstStyle/>
          <a:p>
            <a:r>
              <a:rPr lang="en-US" dirty="0"/>
              <a:t>Short term lets </a:t>
            </a:r>
          </a:p>
        </p:txBody>
      </p:sp>
      <p:pic>
        <p:nvPicPr>
          <p:cNvPr id="6" name="Picture Placeholder 5">
            <a:extLst>
              <a:ext uri="{FF2B5EF4-FFF2-40B4-BE49-F238E27FC236}">
                <a16:creationId xmlns:a16="http://schemas.microsoft.com/office/drawing/2014/main" id="{4EE19879-9DB1-4BB4-4BB8-2AE6008FFE34}"/>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p:blipFill>
        <p:spPr>
          <a:xfrm>
            <a:off x="5369119" y="1754217"/>
            <a:ext cx="6367883" cy="4234643"/>
          </a:xfrm>
          <a:prstGeom prst="rect">
            <a:avLst/>
          </a:prstGeom>
          <a:noFill/>
        </p:spPr>
      </p:pic>
      <p:sp>
        <p:nvSpPr>
          <p:cNvPr id="8" name="TextBox 7">
            <a:extLst>
              <a:ext uri="{FF2B5EF4-FFF2-40B4-BE49-F238E27FC236}">
                <a16:creationId xmlns:a16="http://schemas.microsoft.com/office/drawing/2014/main" id="{01AAF0C5-67E2-E076-58AE-5AB714EDFDE2}"/>
              </a:ext>
            </a:extLst>
          </p:cNvPr>
          <p:cNvSpPr txBox="1"/>
          <p:nvPr/>
        </p:nvSpPr>
        <p:spPr>
          <a:xfrm>
            <a:off x="5369119" y="5388695"/>
            <a:ext cx="4412565" cy="1200329"/>
          </a:xfrm>
          <a:prstGeom prst="rect">
            <a:avLst/>
          </a:prstGeom>
          <a:noFill/>
        </p:spPr>
        <p:txBody>
          <a:bodyPr wrap="square">
            <a:spAutoFit/>
          </a:bodyPr>
          <a:lstStyle/>
          <a:p>
            <a:pPr indent="0" algn="just">
              <a:buNone/>
            </a:pPr>
            <a:r>
              <a:rPr lang="en-GB" sz="1800" b="0" i="0" cap="all" dirty="0">
                <a:solidFill>
                  <a:schemeClr val="tx1"/>
                </a:solidFill>
                <a:effectLst/>
                <a:latin typeface="+mn-lt"/>
              </a:rPr>
              <a:t>Childhood Delights</a:t>
            </a:r>
          </a:p>
          <a:p>
            <a:pPr marL="0" marR="0" indent="0" algn="just">
              <a:buNone/>
            </a:pPr>
            <a:r>
              <a:rPr lang="en-GB" sz="1800" b="0" i="0" dirty="0">
                <a:solidFill>
                  <a:schemeClr val="tx1"/>
                </a:solidFill>
                <a:effectLst/>
                <a:latin typeface="+mn-lt"/>
              </a:rPr>
              <a:t>Sheridan Michael</a:t>
            </a:r>
          </a:p>
          <a:p>
            <a:pPr>
              <a:buNone/>
            </a:pPr>
            <a:br>
              <a:rPr lang="en-GB" dirty="0"/>
            </a:br>
            <a:endParaRPr lang="en-GB" dirty="0"/>
          </a:p>
        </p:txBody>
      </p:sp>
      <p:sp>
        <p:nvSpPr>
          <p:cNvPr id="4" name="Content Placeholder 2">
            <a:extLst>
              <a:ext uri="{FF2B5EF4-FFF2-40B4-BE49-F238E27FC236}">
                <a16:creationId xmlns:a16="http://schemas.microsoft.com/office/drawing/2014/main" id="{1DE78F1A-15C6-6D33-6C4F-D3477132A288}"/>
              </a:ext>
            </a:extLst>
          </p:cNvPr>
          <p:cNvSpPr txBox="1">
            <a:spLocks/>
          </p:cNvSpPr>
          <p:nvPr/>
        </p:nvSpPr>
        <p:spPr>
          <a:xfrm>
            <a:off x="301752" y="2047284"/>
            <a:ext cx="4662134" cy="4234643"/>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400" kern="1200" spc="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Material Change in use</a:t>
            </a:r>
          </a:p>
          <a:p>
            <a:r>
              <a:rPr lang="en-GB" sz="2400" dirty="0"/>
              <a:t>Part 2 Section 7 (d) a change in use of a house or part of a house situated in a rent pressure zone (within the meaning of </a:t>
            </a:r>
            <a:r>
              <a:rPr lang="en-GB" sz="2400" i="1" dirty="0">
                <a:hlinkClick r:id="rId3"/>
              </a:rPr>
              <a:t>section 8</a:t>
            </a:r>
            <a:r>
              <a:rPr lang="en-GB" sz="2400" dirty="0"/>
              <a:t>) to a use for short-term letting (within the meaning of </a:t>
            </a:r>
            <a:r>
              <a:rPr lang="en-GB" sz="2400" i="1" dirty="0">
                <a:hlinkClick r:id="rId3"/>
              </a:rPr>
              <a:t>section 8</a:t>
            </a:r>
            <a:r>
              <a:rPr lang="en-GB" sz="2400" dirty="0"/>
              <a:t>) purposes</a:t>
            </a:r>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134071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ECB939-85A3-800C-C682-D526A1612BCD}"/>
              </a:ext>
            </a:extLst>
          </p:cNvPr>
          <p:cNvSpPr>
            <a:spLocks noGrp="1"/>
          </p:cNvSpPr>
          <p:nvPr>
            <p:ph idx="1"/>
          </p:nvPr>
        </p:nvSpPr>
        <p:spPr>
          <a:xfrm>
            <a:off x="175098" y="76201"/>
            <a:ext cx="11597350" cy="5478294"/>
          </a:xfrm>
        </p:spPr>
        <p:txBody>
          <a:bodyPr>
            <a:normAutofit/>
          </a:bodyPr>
          <a:lstStyle/>
          <a:p>
            <a:r>
              <a:rPr lang="en-GB" sz="2000" dirty="0"/>
              <a:t>Part 2 Section 8 </a:t>
            </a:r>
          </a:p>
          <a:p>
            <a:r>
              <a:rPr lang="en-GB" sz="2000" dirty="0"/>
              <a:t>“short-term letting” means the letting of a house or part of a house for any period not exceeding 14 days...</a:t>
            </a:r>
          </a:p>
          <a:p>
            <a:endParaRPr lang="en-GB" sz="2000" dirty="0"/>
          </a:p>
          <a:p>
            <a:r>
              <a:rPr lang="en-GB" sz="2000" dirty="0"/>
              <a:t>Currently, planning permission for short-term letting use is required in any location where:-</a:t>
            </a:r>
          </a:p>
          <a:p>
            <a:pPr marL="342900" indent="-342900">
              <a:buFont typeface="Arial" panose="020B0604020202020204" pitchFamily="34" charset="0"/>
              <a:buChar char="•"/>
            </a:pPr>
            <a:r>
              <a:rPr lang="en-GB" sz="2000" dirty="0"/>
              <a:t>a house or apartment that is a person’s principal private residence (i.e. main home), is used for short-term letting for a cumulative period of more than 90 days per annum where the host is not present; or,</a:t>
            </a:r>
          </a:p>
          <a:p>
            <a:pPr marL="342900" indent="-342900">
              <a:buFont typeface="Arial" panose="020B0604020202020204" pitchFamily="34" charset="0"/>
              <a:buChar char="•"/>
            </a:pPr>
            <a:r>
              <a:rPr lang="en-GB" sz="2000" dirty="0"/>
              <a:t>a house or apartment that is not a person’s principal private residence (i.e. is a second or subsequent property), is used for short-term letting for any period, and </a:t>
            </a:r>
          </a:p>
          <a:p>
            <a:pPr marL="342900" indent="-342900">
              <a:buFont typeface="Arial" panose="020B0604020202020204" pitchFamily="34" charset="0"/>
              <a:buChar char="•"/>
            </a:pPr>
            <a:r>
              <a:rPr lang="en-GB" sz="2000" dirty="0"/>
              <a:t>the house or apartment that is being used for short-term letting, does not have planning permission for that use. </a:t>
            </a:r>
          </a:p>
          <a:p>
            <a:endParaRPr lang="en-GB" dirty="0"/>
          </a:p>
          <a:p>
            <a:endParaRPr lang="en-GB" dirty="0"/>
          </a:p>
        </p:txBody>
      </p:sp>
      <p:pic>
        <p:nvPicPr>
          <p:cNvPr id="5" name="Picture 4">
            <a:extLst>
              <a:ext uri="{FF2B5EF4-FFF2-40B4-BE49-F238E27FC236}">
                <a16:creationId xmlns:a16="http://schemas.microsoft.com/office/drawing/2014/main" id="{1B9859CD-86BA-170A-9A82-FD8F763B198E}"/>
              </a:ext>
            </a:extLst>
          </p:cNvPr>
          <p:cNvPicPr>
            <a:picLocks noChangeAspect="1"/>
          </p:cNvPicPr>
          <p:nvPr/>
        </p:nvPicPr>
        <p:blipFill>
          <a:blip r:embed="rId2"/>
          <a:stretch>
            <a:fillRect/>
          </a:stretch>
        </p:blipFill>
        <p:spPr>
          <a:xfrm>
            <a:off x="5233034" y="5273342"/>
            <a:ext cx="6958966" cy="1508458"/>
          </a:xfrm>
          <a:prstGeom prst="rect">
            <a:avLst/>
          </a:prstGeom>
        </p:spPr>
      </p:pic>
    </p:spTree>
    <p:extLst>
      <p:ext uri="{BB962C8B-B14F-4D97-AF65-F5344CB8AC3E}">
        <p14:creationId xmlns:p14="http://schemas.microsoft.com/office/powerpoint/2010/main" val="2194773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A597C-ED1B-539D-637E-DD0DCECA65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836C8E-D7DD-114E-DA82-679345DCC183}"/>
              </a:ext>
            </a:extLst>
          </p:cNvPr>
          <p:cNvSpPr>
            <a:spLocks noGrp="1"/>
          </p:cNvSpPr>
          <p:nvPr>
            <p:ph type="title"/>
          </p:nvPr>
        </p:nvSpPr>
        <p:spPr>
          <a:xfrm>
            <a:off x="450309" y="-1501507"/>
            <a:ext cx="4397916" cy="7825499"/>
          </a:xfrm>
        </p:spPr>
        <p:txBody>
          <a:bodyPr>
            <a:normAutofit/>
          </a:bodyPr>
          <a:lstStyle/>
          <a:p>
            <a:br>
              <a:rPr lang="en-GB" sz="1400" dirty="0"/>
            </a:br>
            <a:r>
              <a:rPr lang="en-GB" sz="3600" dirty="0"/>
              <a:t>Draft</a:t>
            </a:r>
            <a:r>
              <a:rPr lang="en-GB" sz="1400" dirty="0"/>
              <a:t> </a:t>
            </a:r>
            <a:br>
              <a:rPr lang="en-GB" sz="1400" dirty="0"/>
            </a:br>
            <a:br>
              <a:rPr lang="en-GB" sz="1400" dirty="0"/>
            </a:br>
            <a:br>
              <a:rPr lang="en-GB" sz="1400" dirty="0"/>
            </a:br>
            <a:br>
              <a:rPr lang="en-GB" sz="1400" dirty="0"/>
            </a:br>
            <a:br>
              <a:rPr lang="en-GB" sz="1400" dirty="0"/>
            </a:br>
            <a:r>
              <a:rPr lang="en-GB" sz="1400" dirty="0"/>
              <a:t>Short-term letting is defined as the letting of a house, apartment, or unit, or part of a house, apartment, or unit, for any period </a:t>
            </a:r>
            <a:r>
              <a:rPr lang="en-GB" sz="1400" b="1" u="sng" dirty="0"/>
              <a:t>not exceeding 21 consecutive nights: </a:t>
            </a:r>
            <a:br>
              <a:rPr lang="en-GB" sz="1400" b="1" u="sng" dirty="0"/>
            </a:br>
            <a:br>
              <a:rPr lang="en-GB" sz="1400" dirty="0"/>
            </a:br>
            <a:r>
              <a:rPr lang="en-GB" sz="1400" dirty="0"/>
              <a:t>Residents, including </a:t>
            </a:r>
            <a:r>
              <a:rPr lang="en-GB" sz="1400" dirty="0" err="1"/>
              <a:t>homesharers</a:t>
            </a:r>
            <a:r>
              <a:rPr lang="en-GB" sz="1400" dirty="0"/>
              <a:t>, are allowed to let their entire principal private residence (house or apartment) (i.e. where it is not ordinarily lived in by the owner or leased as a long-term residential accommodation) on a short- term basis for a cumulative period of up to 90 days per calendar year where they are temporarily absent from their home; </a:t>
            </a:r>
            <a:br>
              <a:rPr lang="en-GB" sz="1400" dirty="0"/>
            </a:br>
            <a:br>
              <a:rPr lang="en-GB" sz="1400" dirty="0"/>
            </a:br>
            <a:r>
              <a:rPr lang="en-GB" sz="1400" dirty="0"/>
              <a:t>Where the 90-day threshold is exceeded, change of use planning permission is required; </a:t>
            </a:r>
            <a:br>
              <a:rPr lang="en-GB" sz="1400" dirty="0"/>
            </a:br>
            <a:br>
              <a:rPr lang="en-GB" sz="1400" dirty="0"/>
            </a:br>
            <a:r>
              <a:rPr lang="en-GB" sz="1400" dirty="0"/>
              <a:t>Where the house or apartment is not a 'principal private residence', the 90 day exemption does not apply and change of use planning permission is required for all short-term letting; </a:t>
            </a:r>
            <a:br>
              <a:rPr lang="en-GB" sz="1400" dirty="0"/>
            </a:br>
            <a:br>
              <a:rPr lang="en-GB" sz="1400" dirty="0"/>
            </a:br>
            <a:r>
              <a:rPr lang="en-GB" sz="1400" dirty="0" err="1"/>
              <a:t>Homesharing</a:t>
            </a:r>
            <a:r>
              <a:rPr lang="en-GB" sz="1400" dirty="0"/>
              <a:t> (the letting Of a room or rooms in a person's principal private residence) is permissible on an unrestricted basis and is exempt from the requirement to apply for planning permission</a:t>
            </a:r>
          </a:p>
        </p:txBody>
      </p:sp>
      <p:pic>
        <p:nvPicPr>
          <p:cNvPr id="5" name="Content Placeholder 4">
            <a:extLst>
              <a:ext uri="{FF2B5EF4-FFF2-40B4-BE49-F238E27FC236}">
                <a16:creationId xmlns:a16="http://schemas.microsoft.com/office/drawing/2014/main" id="{2B9CBD6E-B603-51FC-A50A-7C67FD6FEBFA}"/>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308009" y="622569"/>
            <a:ext cx="5026616" cy="5701423"/>
          </a:xfrm>
          <a:prstGeom prst="rect">
            <a:avLst/>
          </a:prstGeom>
        </p:spPr>
      </p:pic>
    </p:spTree>
    <p:extLst>
      <p:ext uri="{BB962C8B-B14F-4D97-AF65-F5344CB8AC3E}">
        <p14:creationId xmlns:p14="http://schemas.microsoft.com/office/powerpoint/2010/main" val="34052247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58EF9-8EF5-A931-441B-4663FC97FC6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233358-A698-6737-9098-B38FC159D8AC}"/>
              </a:ext>
            </a:extLst>
          </p:cNvPr>
          <p:cNvSpPr>
            <a:spLocks noGrp="1"/>
          </p:cNvSpPr>
          <p:nvPr>
            <p:ph sz="quarter" idx="14"/>
          </p:nvPr>
        </p:nvSpPr>
        <p:spPr>
          <a:xfrm>
            <a:off x="301752" y="228600"/>
            <a:ext cx="6755514" cy="5989320"/>
          </a:xfrm>
        </p:spPr>
        <p:txBody>
          <a:bodyPr>
            <a:normAutofit/>
          </a:bodyPr>
          <a:lstStyle/>
          <a:p>
            <a:pPr>
              <a:lnSpc>
                <a:spcPct val="110000"/>
              </a:lnSpc>
            </a:pPr>
            <a:r>
              <a:rPr lang="en-GB" sz="1600" dirty="0"/>
              <a:t>Through the zoning objectives included in the statutory plan, the planning authority will indicate the acceptability or otherwise of tourist accommodation for particular types of zoning objectives and this will also inform the plan-led approach to purpose-built short-term letting as a form Of tourist accommodation.</a:t>
            </a:r>
          </a:p>
          <a:p>
            <a:pPr>
              <a:lnSpc>
                <a:spcPct val="110000"/>
              </a:lnSpc>
            </a:pPr>
            <a:endParaRPr lang="en-GB" sz="1600" dirty="0"/>
          </a:p>
          <a:p>
            <a:pPr>
              <a:lnSpc>
                <a:spcPct val="110000"/>
              </a:lnSpc>
            </a:pPr>
            <a:r>
              <a:rPr lang="en-GB" sz="1600" dirty="0"/>
              <a:t>25 largest cities and towns with a population above the identified threshold Of 20,000 persons in the latest Census Of Population (2022), there is a general presumption against the granting of planning permission for the use of residential properties for STL purposes, except in exceptional circumstances</a:t>
            </a:r>
          </a:p>
          <a:p>
            <a:pPr>
              <a:lnSpc>
                <a:spcPct val="110000"/>
              </a:lnSpc>
            </a:pPr>
            <a:endParaRPr lang="en-GB" sz="1600" dirty="0"/>
          </a:p>
          <a:p>
            <a:pPr>
              <a:lnSpc>
                <a:spcPct val="110000"/>
              </a:lnSpc>
            </a:pPr>
            <a:r>
              <a:rPr lang="en-GB" sz="1600" dirty="0"/>
              <a:t>Outside of the towns and cities over 20,000, the use of residential properties, including previously vacant and derelict buildings, for short-term letting purposes may be considered to be acceptable. However, there may be circumstances which may justify a proposal being refused permission by a planning authority on the basis Of provisions included within a statutory plan, made in accordance with policies, measures and guidance set out in this National Planning Statement</a:t>
            </a:r>
          </a:p>
          <a:p>
            <a:pPr>
              <a:lnSpc>
                <a:spcPct val="110000"/>
              </a:lnSpc>
            </a:pPr>
            <a:endParaRPr lang="en-GB" sz="1200" dirty="0"/>
          </a:p>
        </p:txBody>
      </p:sp>
      <p:pic>
        <p:nvPicPr>
          <p:cNvPr id="5" name="Picture 4">
            <a:extLst>
              <a:ext uri="{FF2B5EF4-FFF2-40B4-BE49-F238E27FC236}">
                <a16:creationId xmlns:a16="http://schemas.microsoft.com/office/drawing/2014/main" id="{DB3A1D3C-5AD1-E51A-99A2-5D0E96404EAD}"/>
              </a:ext>
            </a:extLst>
          </p:cNvPr>
          <p:cNvPicPr>
            <a:picLocks noChangeAspect="1"/>
          </p:cNvPicPr>
          <p:nvPr/>
        </p:nvPicPr>
        <p:blipFill>
          <a:blip r:embed="rId2" cstate="email">
            <a:extLst>
              <a:ext uri="{28A0092B-C50C-407E-A947-70E740481C1C}">
                <a14:useLocalDpi xmlns:a14="http://schemas.microsoft.com/office/drawing/2010/main"/>
              </a:ext>
            </a:extLst>
          </a:blip>
          <a:srcRect b="-1"/>
          <a:stretch>
            <a:fillRect/>
          </a:stretch>
        </p:blipFill>
        <p:spPr>
          <a:xfrm>
            <a:off x="7620000" y="10"/>
            <a:ext cx="4572000" cy="6857990"/>
          </a:xfrm>
          <a:prstGeom prst="rect">
            <a:avLst/>
          </a:prstGeom>
          <a:noFill/>
        </p:spPr>
      </p:pic>
    </p:spTree>
    <p:extLst>
      <p:ext uri="{BB962C8B-B14F-4D97-AF65-F5344CB8AC3E}">
        <p14:creationId xmlns:p14="http://schemas.microsoft.com/office/powerpoint/2010/main" val="16900975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E5A70840-7710-F1B0-B43E-412D60ECA803}"/>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6857990"/>
          </a:xfrm>
          <a:prstGeom prst="rect">
            <a:avLst/>
          </a:prstGeom>
          <a:noFill/>
        </p:spPr>
      </p:pic>
      <p:sp>
        <p:nvSpPr>
          <p:cNvPr id="13" name="Subtitle 3">
            <a:extLst>
              <a:ext uri="{FF2B5EF4-FFF2-40B4-BE49-F238E27FC236}">
                <a16:creationId xmlns:a16="http://schemas.microsoft.com/office/drawing/2014/main" id="{8239DE80-6169-193B-2532-8BF3DF1F7517}"/>
              </a:ext>
            </a:extLst>
          </p:cNvPr>
          <p:cNvSpPr>
            <a:spLocks noGrp="1"/>
          </p:cNvSpPr>
          <p:nvPr>
            <p:ph type="subTitle" idx="1"/>
          </p:nvPr>
        </p:nvSpPr>
        <p:spPr>
          <a:xfrm>
            <a:off x="8000980" y="3347357"/>
            <a:ext cx="4191000" cy="3385457"/>
          </a:xfrm>
        </p:spPr>
        <p:txBody>
          <a:bodyPr>
            <a:normAutofit/>
          </a:bodyPr>
          <a:lstStyle/>
          <a:p>
            <a:r>
              <a:rPr lang="en-GB" cap="all" dirty="0"/>
              <a:t>Brother</a:t>
            </a:r>
          </a:p>
          <a:p>
            <a:r>
              <a:rPr lang="en-GB" dirty="0"/>
              <a:t>Gale Martin</a:t>
            </a:r>
          </a:p>
          <a:p>
            <a:endParaRPr lang="en-US" dirty="0"/>
          </a:p>
        </p:txBody>
      </p:sp>
      <p:sp>
        <p:nvSpPr>
          <p:cNvPr id="7" name="TextBox 6">
            <a:extLst>
              <a:ext uri="{FF2B5EF4-FFF2-40B4-BE49-F238E27FC236}">
                <a16:creationId xmlns:a16="http://schemas.microsoft.com/office/drawing/2014/main" id="{9AE97EE3-470C-88F2-A0B0-46E738DE511E}"/>
              </a:ext>
            </a:extLst>
          </p:cNvPr>
          <p:cNvSpPr txBox="1"/>
          <p:nvPr/>
        </p:nvSpPr>
        <p:spPr>
          <a:xfrm>
            <a:off x="906236" y="514350"/>
            <a:ext cx="4620985" cy="707886"/>
          </a:xfrm>
          <a:prstGeom prst="rect">
            <a:avLst/>
          </a:prstGeom>
          <a:noFill/>
        </p:spPr>
        <p:txBody>
          <a:bodyPr wrap="square" rtlCol="0">
            <a:spAutoFit/>
          </a:bodyPr>
          <a:lstStyle/>
          <a:p>
            <a:r>
              <a:rPr lang="en-GB" sz="4000" dirty="0">
                <a:solidFill>
                  <a:schemeClr val="bg1"/>
                </a:solidFill>
              </a:rPr>
              <a:t>Rural Housing </a:t>
            </a:r>
          </a:p>
        </p:txBody>
      </p:sp>
    </p:spTree>
    <p:extLst>
      <p:ext uri="{BB962C8B-B14F-4D97-AF65-F5344CB8AC3E}">
        <p14:creationId xmlns:p14="http://schemas.microsoft.com/office/powerpoint/2010/main" val="34507999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DB5CE91-CBB3-758B-FE13-5E51F2895843}"/>
              </a:ext>
            </a:extLst>
          </p:cNvPr>
          <p:cNvSpPr>
            <a:spLocks noGrp="1"/>
          </p:cNvSpPr>
          <p:nvPr>
            <p:ph type="title"/>
          </p:nvPr>
        </p:nvSpPr>
        <p:spPr>
          <a:xfrm>
            <a:off x="301752" y="1019811"/>
            <a:ext cx="3419380" cy="2409189"/>
          </a:xfrm>
        </p:spPr>
        <p:txBody>
          <a:bodyPr>
            <a:normAutofit/>
          </a:bodyPr>
          <a:lstStyle/>
          <a:p>
            <a:r>
              <a:rPr lang="en-GB" dirty="0"/>
              <a:t>Sustainable Rural and Gaeltacht Housing DRAFT National Planning Statement </a:t>
            </a:r>
            <a:r>
              <a:rPr lang="en-US" dirty="0"/>
              <a:t> </a:t>
            </a:r>
            <a:br>
              <a:rPr lang="en-US" dirty="0"/>
            </a:br>
            <a:endParaRPr lang="en-US" dirty="0"/>
          </a:p>
        </p:txBody>
      </p:sp>
      <p:pic>
        <p:nvPicPr>
          <p:cNvPr id="6" name="Picture Placeholder 5">
            <a:extLst>
              <a:ext uri="{FF2B5EF4-FFF2-40B4-BE49-F238E27FC236}">
                <a16:creationId xmlns:a16="http://schemas.microsoft.com/office/drawing/2014/main" id="{8884E814-F278-B2A2-3188-A1E506712614}"/>
              </a:ext>
            </a:extLst>
          </p:cNvPr>
          <p:cNvPicPr>
            <a:picLocks noGrp="1" noChangeAspect="1"/>
          </p:cNvPicPr>
          <p:nvPr>
            <p:ph type="pic" sz="quarter" idx="17"/>
          </p:nvPr>
        </p:nvPicPr>
        <p:blipFill>
          <a:blip r:embed="rId2" cstate="email">
            <a:extLst>
              <a:ext uri="{28A0092B-C50C-407E-A947-70E740481C1C}">
                <a14:useLocalDpi xmlns:a14="http://schemas.microsoft.com/office/drawing/2010/main"/>
              </a:ext>
            </a:extLst>
          </a:blip>
          <a:srcRect/>
          <a:stretch/>
        </p:blipFill>
        <p:spPr>
          <a:prstGeom prst="rect">
            <a:avLst/>
          </a:prstGeom>
          <a:blipFill>
            <a:blip r:embed="rId3">
              <a:alphaModFix amt="60000"/>
            </a:blip>
            <a:stretch>
              <a:fillRect/>
            </a:stretch>
          </a:blipFill>
        </p:spPr>
      </p:pic>
      <p:sp>
        <p:nvSpPr>
          <p:cNvPr id="13" name="Content Placeholder 3">
            <a:extLst>
              <a:ext uri="{FF2B5EF4-FFF2-40B4-BE49-F238E27FC236}">
                <a16:creationId xmlns:a16="http://schemas.microsoft.com/office/drawing/2014/main" id="{DE4B38E2-5EBF-B537-1B98-700BBFBB05B6}"/>
              </a:ext>
            </a:extLst>
          </p:cNvPr>
          <p:cNvSpPr>
            <a:spLocks noGrp="1"/>
          </p:cNvSpPr>
          <p:nvPr>
            <p:ph sz="quarter" idx="13"/>
          </p:nvPr>
        </p:nvSpPr>
        <p:spPr>
          <a:xfrm>
            <a:off x="4478968" y="1019810"/>
            <a:ext cx="7315200" cy="5577840"/>
          </a:xfrm>
        </p:spPr>
        <p:txBody>
          <a:bodyPr/>
          <a:lstStyle/>
          <a:p>
            <a:r>
              <a:rPr lang="en-GB" dirty="0"/>
              <a:t>Avoiding prescriptive local policies to achieve clarity and consistency </a:t>
            </a:r>
          </a:p>
          <a:p>
            <a:r>
              <a:rPr lang="en-GB" dirty="0"/>
              <a:t>In this regard, rural housing policies within development plans should not be prescriptive in including numerical requirements and arbitrary caps or limits on new single rural housing, for example relating to minimum site area, road frontage or landownership size requirements, limits on rural residential densities or on the number of dwellings that may be developed on a single landholding, along a stretch of road or within a rural area. Development plans should also avoid including prescriptive definitions of ‘farmers’ or ‘farms’, noting that a range of rural-based enterprises may be intrinsically linked to a rural area. </a:t>
            </a:r>
          </a:p>
          <a:p>
            <a:endParaRPr lang="en-GB" dirty="0"/>
          </a:p>
          <a:p>
            <a:r>
              <a:rPr lang="en-GB" dirty="0"/>
              <a:t>A Plan-led Approach to Housing in Rural Areas</a:t>
            </a:r>
          </a:p>
          <a:p>
            <a:r>
              <a:rPr lang="en-GB" dirty="0"/>
              <a:t>Rural areas include:  Rural settlements, defined by the CSO Built Up Areas (BUAs) 5 as having less than 1,500 people in the most recent Census year, are home to 350,461 people in Census 2022 (19%6 of the population of rural areas), and the surrounding rural countryside, which was home to 1,518,638 people in Census 2022 (81% of the population of rural areas).</a:t>
            </a:r>
          </a:p>
          <a:p>
            <a:endParaRPr lang="en-GB" dirty="0"/>
          </a:p>
          <a:p>
            <a:r>
              <a:rPr lang="en-GB" dirty="0"/>
              <a:t>A person living or working in a rural settlement under 1,500 population is considered to have a ‘rural generated housing need’ </a:t>
            </a:r>
            <a:endParaRPr lang="en-US" dirty="0"/>
          </a:p>
        </p:txBody>
      </p:sp>
    </p:spTree>
    <p:extLst>
      <p:ext uri="{BB962C8B-B14F-4D97-AF65-F5344CB8AC3E}">
        <p14:creationId xmlns:p14="http://schemas.microsoft.com/office/powerpoint/2010/main" val="15008994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C9CB9AE-1B8E-8FE7-3331-857FB5F5FA07}"/>
              </a:ext>
            </a:extLst>
          </p:cNvPr>
          <p:cNvSpPr>
            <a:spLocks noGrp="1"/>
          </p:cNvSpPr>
          <p:nvPr>
            <p:ph type="title"/>
          </p:nvPr>
        </p:nvSpPr>
        <p:spPr>
          <a:xfrm>
            <a:off x="301752" y="952500"/>
            <a:ext cx="3332784" cy="1581912"/>
          </a:xfrm>
        </p:spPr>
        <p:txBody>
          <a:bodyPr/>
          <a:lstStyle/>
          <a:p>
            <a:endParaRPr lang="en-US"/>
          </a:p>
        </p:txBody>
      </p:sp>
      <p:sp>
        <p:nvSpPr>
          <p:cNvPr id="15" name="Content Placeholder 2">
            <a:extLst>
              <a:ext uri="{FF2B5EF4-FFF2-40B4-BE49-F238E27FC236}">
                <a16:creationId xmlns:a16="http://schemas.microsoft.com/office/drawing/2014/main" id="{9E051347-3B92-34B6-D61F-F55C972FB712}"/>
              </a:ext>
            </a:extLst>
          </p:cNvPr>
          <p:cNvSpPr>
            <a:spLocks noGrp="1"/>
          </p:cNvSpPr>
          <p:nvPr>
            <p:ph sz="quarter" idx="14"/>
          </p:nvPr>
        </p:nvSpPr>
        <p:spPr>
          <a:xfrm>
            <a:off x="301752" y="3099816"/>
            <a:ext cx="3332784" cy="3054096"/>
          </a:xfrm>
        </p:spPr>
        <p:txBody>
          <a:bodyPr/>
          <a:lstStyle/>
          <a:p>
            <a:endParaRPr lang="en-US" dirty="0"/>
          </a:p>
        </p:txBody>
      </p:sp>
      <p:pic>
        <p:nvPicPr>
          <p:cNvPr id="8" name="Content Placeholder 7">
            <a:extLst>
              <a:ext uri="{FF2B5EF4-FFF2-40B4-BE49-F238E27FC236}">
                <a16:creationId xmlns:a16="http://schemas.microsoft.com/office/drawing/2014/main" id="{C677A63C-3EE0-3015-3F1F-F887DC6421EE}"/>
              </a:ext>
            </a:extLst>
          </p:cNvPr>
          <p:cNvPicPr>
            <a:picLocks noGrp="1" noChangeAspect="1"/>
          </p:cNvPicPr>
          <p:nvPr>
            <p:ph type="pic" sz="quarter" idx="15"/>
          </p:nvPr>
        </p:nvPicPr>
        <p:blipFill>
          <a:blip r:embed="rId2"/>
          <a:stretch/>
        </p:blipFill>
        <p:spPr>
          <a:xfrm>
            <a:off x="3851148" y="494729"/>
            <a:ext cx="8039100" cy="5868542"/>
          </a:xfrm>
          <a:prstGeom prst="rect">
            <a:avLst/>
          </a:prstGeom>
          <a:noFill/>
        </p:spPr>
      </p:pic>
    </p:spTree>
    <p:extLst>
      <p:ext uri="{BB962C8B-B14F-4D97-AF65-F5344CB8AC3E}">
        <p14:creationId xmlns:p14="http://schemas.microsoft.com/office/powerpoint/2010/main" val="31687943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9ABAD-B88A-DC57-68C0-0C5BD9FC1248}"/>
              </a:ext>
            </a:extLst>
          </p:cNvPr>
          <p:cNvSpPr>
            <a:spLocks noGrp="1"/>
          </p:cNvSpPr>
          <p:nvPr>
            <p:ph type="title"/>
          </p:nvPr>
        </p:nvSpPr>
        <p:spPr>
          <a:xfrm>
            <a:off x="301752" y="952499"/>
            <a:ext cx="6751127" cy="1250871"/>
          </a:xfrm>
        </p:spPr>
        <p:txBody>
          <a:bodyPr anchor="b">
            <a:normAutofit/>
          </a:bodyPr>
          <a:lstStyle/>
          <a:p>
            <a:r>
              <a:rPr lang="en-GB" sz="2200" dirty="0"/>
              <a:t>Rural Areas Under Urban Influence </a:t>
            </a:r>
            <a:br>
              <a:rPr lang="en-GB" sz="2200" dirty="0"/>
            </a:br>
            <a:br>
              <a:rPr lang="en-GB" sz="2200" dirty="0"/>
            </a:br>
            <a:r>
              <a:rPr lang="en-GB" sz="2200" dirty="0"/>
              <a:t>Wider Rural Areas</a:t>
            </a:r>
            <a:br>
              <a:rPr lang="en-GB" sz="2200" dirty="0"/>
            </a:br>
            <a:endParaRPr lang="en-GB" sz="2200" dirty="0"/>
          </a:p>
        </p:txBody>
      </p:sp>
      <p:sp>
        <p:nvSpPr>
          <p:cNvPr id="3" name="Content Placeholder 2">
            <a:extLst>
              <a:ext uri="{FF2B5EF4-FFF2-40B4-BE49-F238E27FC236}">
                <a16:creationId xmlns:a16="http://schemas.microsoft.com/office/drawing/2014/main" id="{7D9A905A-F000-327D-C62F-3922AE9E69AE}"/>
              </a:ext>
            </a:extLst>
          </p:cNvPr>
          <p:cNvSpPr>
            <a:spLocks noGrp="1"/>
          </p:cNvSpPr>
          <p:nvPr>
            <p:ph sz="quarter" idx="14"/>
          </p:nvPr>
        </p:nvSpPr>
        <p:spPr>
          <a:xfrm>
            <a:off x="301752" y="2410518"/>
            <a:ext cx="6755514" cy="3807402"/>
          </a:xfrm>
        </p:spPr>
        <p:txBody>
          <a:bodyPr>
            <a:normAutofit/>
          </a:bodyPr>
          <a:lstStyle/>
          <a:p>
            <a:r>
              <a:rPr lang="en-GB" sz="1800" dirty="0"/>
              <a:t>Rural areas under urban influence: located within the metropolitan areas of cities10 and the commuter catchment of larger towns and centres of employment, where applicants must demonstrate a genuine ‘local economic or social need’ to live in a rural area. </a:t>
            </a:r>
          </a:p>
          <a:p>
            <a:br>
              <a:rPr lang="en-GB" sz="1800" dirty="0"/>
            </a:br>
            <a:r>
              <a:rPr lang="en-GB" sz="1800" dirty="0"/>
              <a:t>Wider rural areas elsewhere: where a more flexible approach is applied to facilitate anyone wishing to build a house, subject to normal planning considerations including in respect of location, siting, design, access, flood risk and the protection of areas of environmental sensitivity and high amenity value. </a:t>
            </a:r>
          </a:p>
        </p:txBody>
      </p:sp>
      <p:pic>
        <p:nvPicPr>
          <p:cNvPr id="6" name="Picture Placeholder 5">
            <a:extLst>
              <a:ext uri="{FF2B5EF4-FFF2-40B4-BE49-F238E27FC236}">
                <a16:creationId xmlns:a16="http://schemas.microsoft.com/office/drawing/2014/main" id="{823631B3-FBD3-1298-9F0B-9CFBDDE699D2}"/>
              </a:ext>
            </a:extLst>
          </p:cNvPr>
          <p:cNvPicPr>
            <a:picLocks noGrp="1" noChangeAspect="1"/>
          </p:cNvPicPr>
          <p:nvPr>
            <p:ph type="pic" sz="quarter" idx="15"/>
          </p:nvPr>
        </p:nvPicPr>
        <p:blipFill>
          <a:blip r:embed="rId2" cstate="email">
            <a:extLst>
              <a:ext uri="{28A0092B-C50C-407E-A947-70E740481C1C}">
                <a14:useLocalDpi xmlns:a14="http://schemas.microsoft.com/office/drawing/2010/main"/>
              </a:ext>
            </a:extLst>
          </a:blip>
          <a:srcRect/>
          <a:stretch>
            <a:fillRect/>
          </a:stretch>
        </p:blipFill>
        <p:spPr>
          <a:xfrm>
            <a:off x="7620000" y="10"/>
            <a:ext cx="4572000" cy="6857990"/>
          </a:xfrm>
          <a:prstGeom prst="rect">
            <a:avLst/>
          </a:prstGeom>
          <a:noFill/>
        </p:spPr>
      </p:pic>
    </p:spTree>
    <p:extLst>
      <p:ext uri="{BB962C8B-B14F-4D97-AF65-F5344CB8AC3E}">
        <p14:creationId xmlns:p14="http://schemas.microsoft.com/office/powerpoint/2010/main" val="42712969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2D8B69-24A2-A7D2-46C3-E6A110347258}"/>
              </a:ext>
            </a:extLst>
          </p:cNvPr>
          <p:cNvSpPr>
            <a:spLocks noGrp="1"/>
          </p:cNvSpPr>
          <p:nvPr>
            <p:ph sz="quarter" idx="13"/>
          </p:nvPr>
        </p:nvSpPr>
        <p:spPr/>
        <p:txBody>
          <a:bodyPr>
            <a:normAutofit/>
          </a:bodyPr>
          <a:lstStyle/>
          <a:p>
            <a:r>
              <a:rPr lang="en-GB" dirty="0"/>
              <a:t>NATIONAL PLANNING POLICY AND MEASURE 2 (NPPM 2): set out the definition of ‘Rural Areas Under Urban Influence’ and that they shall be identified in accordance with the Central Statistics Office (CSO) urban/rural classifications for defining rural areas that are under ‘high and moderate urban influence’ at the most recent Census of population</a:t>
            </a:r>
          </a:p>
          <a:p>
            <a:endParaRPr lang="en-GB" dirty="0"/>
          </a:p>
          <a:p>
            <a:r>
              <a:rPr lang="en-GB" dirty="0"/>
              <a:t>NATIONAL PLANNING POLICY AND MEASURE 3 (NPPM3) states how the applicant can demonstrate either a local economic or a local social housing need, in accordance with this NPPM and the relevant policies and objectives of the adopted development plan. </a:t>
            </a:r>
          </a:p>
          <a:p>
            <a:endParaRPr lang="en-GB" dirty="0"/>
          </a:p>
          <a:p>
            <a:r>
              <a:rPr lang="en-GB" dirty="0"/>
              <a:t>Still must be the applicants first home construction in the rural area in question </a:t>
            </a:r>
          </a:p>
          <a:p>
            <a:endParaRPr lang="en-GB" dirty="0"/>
          </a:p>
          <a:p>
            <a:r>
              <a:rPr lang="en-GB" dirty="0"/>
              <a:t>Allows for medical need in certain limited </a:t>
            </a:r>
            <a:r>
              <a:rPr lang="en-GB" dirty="0" err="1"/>
              <a:t>scsnarios</a:t>
            </a:r>
            <a:r>
              <a:rPr lang="en-GB" dirty="0"/>
              <a:t> </a:t>
            </a:r>
          </a:p>
        </p:txBody>
      </p:sp>
      <p:sp>
        <p:nvSpPr>
          <p:cNvPr id="15" name="Picture Placeholder 13">
            <a:extLst>
              <a:ext uri="{FF2B5EF4-FFF2-40B4-BE49-F238E27FC236}">
                <a16:creationId xmlns:a16="http://schemas.microsoft.com/office/drawing/2014/main" id="{99188B39-678E-9B2F-E3CA-EB73D734EA54}"/>
              </a:ext>
            </a:extLst>
          </p:cNvPr>
          <p:cNvSpPr>
            <a:spLocks noGrp="1"/>
          </p:cNvSpPr>
          <p:nvPr>
            <p:ph type="title"/>
          </p:nvPr>
        </p:nvSpPr>
        <p:spPr>
          <a:xfrm>
            <a:off x="301625" y="1019175"/>
            <a:ext cx="3419475" cy="1857375"/>
          </a:xfrm>
        </p:spPr>
        <p:txBody>
          <a:bodyPr/>
          <a:lstStyle/>
          <a:p>
            <a:endParaRPr lang="en-GB" dirty="0"/>
          </a:p>
        </p:txBody>
      </p:sp>
      <p:pic>
        <p:nvPicPr>
          <p:cNvPr id="17" name="Picture 16">
            <a:extLst>
              <a:ext uri="{FF2B5EF4-FFF2-40B4-BE49-F238E27FC236}">
                <a16:creationId xmlns:a16="http://schemas.microsoft.com/office/drawing/2014/main" id="{5E77828B-1B57-D061-C76B-1C3664141840}"/>
              </a:ext>
            </a:extLst>
          </p:cNvPr>
          <p:cNvPicPr>
            <a:picLocks noChangeAspect="1"/>
          </p:cNvPicPr>
          <p:nvPr/>
        </p:nvPicPr>
        <p:blipFill>
          <a:blip r:embed="rId2"/>
          <a:stretch>
            <a:fillRect/>
          </a:stretch>
        </p:blipFill>
        <p:spPr>
          <a:xfrm>
            <a:off x="0" y="156912"/>
            <a:ext cx="4391638" cy="3581900"/>
          </a:xfrm>
          <a:prstGeom prst="rect">
            <a:avLst/>
          </a:prstGeom>
        </p:spPr>
      </p:pic>
      <p:pic>
        <p:nvPicPr>
          <p:cNvPr id="19" name="Picture 18">
            <a:extLst>
              <a:ext uri="{FF2B5EF4-FFF2-40B4-BE49-F238E27FC236}">
                <a16:creationId xmlns:a16="http://schemas.microsoft.com/office/drawing/2014/main" id="{F0700E10-931F-AA64-8C90-82CB20B4BB63}"/>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3738812"/>
            <a:ext cx="4391638" cy="3096057"/>
          </a:xfrm>
          <a:prstGeom prst="rect">
            <a:avLst/>
          </a:prstGeom>
        </p:spPr>
      </p:pic>
    </p:spTree>
    <p:extLst>
      <p:ext uri="{BB962C8B-B14F-4D97-AF65-F5344CB8AC3E}">
        <p14:creationId xmlns:p14="http://schemas.microsoft.com/office/powerpoint/2010/main" val="40096692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2954E-B922-CDF0-EFD7-E3778F51BBAF}"/>
              </a:ext>
            </a:extLst>
          </p:cNvPr>
          <p:cNvSpPr>
            <a:spLocks noGrp="1"/>
          </p:cNvSpPr>
          <p:nvPr>
            <p:ph type="title"/>
          </p:nvPr>
        </p:nvSpPr>
        <p:spPr/>
        <p:txBody>
          <a:bodyPr/>
          <a:lstStyle/>
          <a:p>
            <a:endParaRPr lang="en-GB"/>
          </a:p>
        </p:txBody>
      </p:sp>
      <p:sp>
        <p:nvSpPr>
          <p:cNvPr id="3" name="Picture Placeholder 2">
            <a:extLst>
              <a:ext uri="{FF2B5EF4-FFF2-40B4-BE49-F238E27FC236}">
                <a16:creationId xmlns:a16="http://schemas.microsoft.com/office/drawing/2014/main" id="{D4B8D944-0B0A-F123-DE09-245103367234}"/>
              </a:ext>
            </a:extLst>
          </p:cNvPr>
          <p:cNvSpPr>
            <a:spLocks noGrp="1"/>
          </p:cNvSpPr>
          <p:nvPr>
            <p:ph type="pic" sz="quarter" idx="17"/>
          </p:nvPr>
        </p:nvSpPr>
        <p:spPr/>
        <p:txBody>
          <a:bodyPr/>
          <a:lstStyle/>
          <a:p>
            <a:endParaRPr lang="en-GB"/>
          </a:p>
        </p:txBody>
      </p:sp>
      <p:pic>
        <p:nvPicPr>
          <p:cNvPr id="6" name="Content Placeholder 5">
            <a:extLst>
              <a:ext uri="{FF2B5EF4-FFF2-40B4-BE49-F238E27FC236}">
                <a16:creationId xmlns:a16="http://schemas.microsoft.com/office/drawing/2014/main" id="{3CF04127-E4EB-3384-8691-A11F090279BC}"/>
              </a:ext>
            </a:extLst>
          </p:cNvPr>
          <p:cNvPicPr>
            <a:picLocks noGrp="1" noChangeAspect="1"/>
          </p:cNvPicPr>
          <p:nvPr>
            <p:ph sz="quarter" idx="13"/>
          </p:nvPr>
        </p:nvPicPr>
        <p:blipFill>
          <a:blip r:embed="rId2"/>
          <a:stretch>
            <a:fillRect/>
          </a:stretch>
        </p:blipFill>
        <p:spPr>
          <a:xfrm>
            <a:off x="1657350" y="56269"/>
            <a:ext cx="8817302" cy="6626446"/>
          </a:xfrm>
          <a:prstGeom prst="rect">
            <a:avLst/>
          </a:prstGeom>
        </p:spPr>
      </p:pic>
    </p:spTree>
    <p:extLst>
      <p:ext uri="{BB962C8B-B14F-4D97-AF65-F5344CB8AC3E}">
        <p14:creationId xmlns:p14="http://schemas.microsoft.com/office/powerpoint/2010/main" val="42171742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1DA81-121A-4C32-7546-A2BD790825B8}"/>
              </a:ext>
            </a:extLst>
          </p:cNvPr>
          <p:cNvSpPr>
            <a:spLocks noGrp="1"/>
          </p:cNvSpPr>
          <p:nvPr>
            <p:ph type="title"/>
          </p:nvPr>
        </p:nvSpPr>
        <p:spPr/>
        <p:txBody>
          <a:bodyPr/>
          <a:lstStyle/>
          <a:p>
            <a:r>
              <a:rPr lang="en-GB" dirty="0"/>
              <a:t>Maps need implementing at local level </a:t>
            </a:r>
          </a:p>
        </p:txBody>
      </p:sp>
      <p:pic>
        <p:nvPicPr>
          <p:cNvPr id="6" name="Content Placeholder 5">
            <a:extLst>
              <a:ext uri="{FF2B5EF4-FFF2-40B4-BE49-F238E27FC236}">
                <a16:creationId xmlns:a16="http://schemas.microsoft.com/office/drawing/2014/main" id="{2FB262C5-8CEA-C94C-C45F-B2418683091F}"/>
              </a:ext>
            </a:extLst>
          </p:cNvPr>
          <p:cNvPicPr>
            <a:picLocks noGrp="1" noChangeAspect="1"/>
          </p:cNvPicPr>
          <p:nvPr>
            <p:ph sz="quarter" idx="13"/>
          </p:nvPr>
        </p:nvPicPr>
        <p:blipFill>
          <a:blip r:embed="rId2" cstate="email">
            <a:extLst>
              <a:ext uri="{28A0092B-C50C-407E-A947-70E740481C1C}">
                <a14:useLocalDpi xmlns:a14="http://schemas.microsoft.com/office/drawing/2010/main"/>
              </a:ext>
            </a:extLst>
          </a:blip>
          <a:srcRect b="17633"/>
          <a:stretch>
            <a:fillRect/>
          </a:stretch>
        </p:blipFill>
        <p:spPr>
          <a:xfrm>
            <a:off x="5721007" y="470327"/>
            <a:ext cx="5499726" cy="5568523"/>
          </a:xfrm>
          <a:prstGeom prst="rect">
            <a:avLst/>
          </a:prstGeom>
        </p:spPr>
      </p:pic>
      <p:pic>
        <p:nvPicPr>
          <p:cNvPr id="10" name="Picture 9">
            <a:extLst>
              <a:ext uri="{FF2B5EF4-FFF2-40B4-BE49-F238E27FC236}">
                <a16:creationId xmlns:a16="http://schemas.microsoft.com/office/drawing/2014/main" id="{DC4DE169-A345-FEDF-16AC-21A016C32704}"/>
              </a:ext>
            </a:extLst>
          </p:cNvPr>
          <p:cNvPicPr>
            <a:picLocks noChangeAspect="1"/>
          </p:cNvPicPr>
          <p:nvPr/>
        </p:nvPicPr>
        <p:blipFill>
          <a:blip r:embed="rId3"/>
          <a:stretch>
            <a:fillRect/>
          </a:stretch>
        </p:blipFill>
        <p:spPr>
          <a:xfrm>
            <a:off x="373509" y="3479347"/>
            <a:ext cx="4018878" cy="2136620"/>
          </a:xfrm>
          <a:prstGeom prst="rect">
            <a:avLst/>
          </a:prstGeom>
        </p:spPr>
      </p:pic>
    </p:spTree>
    <p:extLst>
      <p:ext uri="{BB962C8B-B14F-4D97-AF65-F5344CB8AC3E}">
        <p14:creationId xmlns:p14="http://schemas.microsoft.com/office/powerpoint/2010/main" val="11192209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36869-BEF3-56CF-0DB2-3CD6D675A03B}"/>
              </a:ext>
            </a:extLst>
          </p:cNvPr>
          <p:cNvSpPr>
            <a:spLocks noGrp="1"/>
          </p:cNvSpPr>
          <p:nvPr>
            <p:ph type="title"/>
          </p:nvPr>
        </p:nvSpPr>
        <p:spPr/>
        <p:txBody>
          <a:bodyPr/>
          <a:lstStyle/>
          <a:p>
            <a:endParaRPr lang="en-GB" dirty="0"/>
          </a:p>
        </p:txBody>
      </p:sp>
      <p:pic>
        <p:nvPicPr>
          <p:cNvPr id="5" name="Content Placeholder 4">
            <a:extLst>
              <a:ext uri="{FF2B5EF4-FFF2-40B4-BE49-F238E27FC236}">
                <a16:creationId xmlns:a16="http://schemas.microsoft.com/office/drawing/2014/main" id="{54BD1335-D3D0-5958-3597-4B86880BED6E}"/>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267527" y="117857"/>
            <a:ext cx="8924473" cy="6862973"/>
          </a:xfrm>
          <a:prstGeom prst="rect">
            <a:avLst/>
          </a:prstGeom>
        </p:spPr>
      </p:pic>
    </p:spTree>
    <p:extLst>
      <p:ext uri="{BB962C8B-B14F-4D97-AF65-F5344CB8AC3E}">
        <p14:creationId xmlns:p14="http://schemas.microsoft.com/office/powerpoint/2010/main" val="24397060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68481C8-8BD7-3FB6-2112-2AF64CEDFA2B}"/>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r="1334"/>
          <a:stretch>
            <a:fillRect/>
          </a:stretch>
        </p:blipFill>
        <p:spPr>
          <a:xfrm>
            <a:off x="6789" y="-1"/>
            <a:ext cx="12192001" cy="6858000"/>
          </a:xfrm>
          <a:prstGeom prst="rect">
            <a:avLst/>
          </a:prstGeom>
          <a:noFill/>
        </p:spPr>
      </p:pic>
      <p:sp>
        <p:nvSpPr>
          <p:cNvPr id="2" name="Title 1">
            <a:extLst>
              <a:ext uri="{FF2B5EF4-FFF2-40B4-BE49-F238E27FC236}">
                <a16:creationId xmlns:a16="http://schemas.microsoft.com/office/drawing/2014/main" id="{4A9F90CD-BE24-9FA4-2C9A-DDC1588C705F}"/>
              </a:ext>
            </a:extLst>
          </p:cNvPr>
          <p:cNvSpPr>
            <a:spLocks noGrp="1"/>
          </p:cNvSpPr>
          <p:nvPr>
            <p:ph type="title"/>
          </p:nvPr>
        </p:nvSpPr>
        <p:spPr>
          <a:xfrm>
            <a:off x="0" y="-1"/>
            <a:ext cx="7127421" cy="2261507"/>
          </a:xfrm>
        </p:spPr>
        <p:txBody>
          <a:bodyPr anchor="t">
            <a:normAutofit fontScale="90000"/>
          </a:bodyPr>
          <a:lstStyle/>
          <a:p>
            <a:r>
              <a:rPr lang="en-GB" dirty="0"/>
              <a:t>We need to keep doing this….next meeting November 2026? </a:t>
            </a:r>
          </a:p>
        </p:txBody>
      </p:sp>
    </p:spTree>
    <p:extLst>
      <p:ext uri="{BB962C8B-B14F-4D97-AF65-F5344CB8AC3E}">
        <p14:creationId xmlns:p14="http://schemas.microsoft.com/office/powerpoint/2010/main" val="12108567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1482043-C026-B91B-7F38-1E8307BC3651}"/>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t="18478"/>
          <a:stretch>
            <a:fillRect/>
          </a:stretch>
        </p:blipFill>
        <p:spPr>
          <a:xfrm>
            <a:off x="20" y="10"/>
            <a:ext cx="12191980" cy="6857990"/>
          </a:xfrm>
          <a:prstGeom prst="rect">
            <a:avLst/>
          </a:prstGeom>
          <a:noFill/>
        </p:spPr>
      </p:pic>
      <p:sp>
        <p:nvSpPr>
          <p:cNvPr id="12" name="Subtitle 3">
            <a:extLst>
              <a:ext uri="{FF2B5EF4-FFF2-40B4-BE49-F238E27FC236}">
                <a16:creationId xmlns:a16="http://schemas.microsoft.com/office/drawing/2014/main" id="{F75C3DD7-65DF-8C57-DE6F-04E4E3842F66}"/>
              </a:ext>
            </a:extLst>
          </p:cNvPr>
          <p:cNvSpPr>
            <a:spLocks noGrp="1"/>
          </p:cNvSpPr>
          <p:nvPr>
            <p:ph type="subTitle" idx="1"/>
          </p:nvPr>
        </p:nvSpPr>
        <p:spPr>
          <a:xfrm>
            <a:off x="5712599" y="5219217"/>
            <a:ext cx="7189694" cy="2626661"/>
          </a:xfrm>
        </p:spPr>
        <p:txBody>
          <a:bodyPr/>
          <a:lstStyle/>
          <a:p>
            <a:r>
              <a:rPr lang="en-GB" cap="all" dirty="0"/>
              <a:t>Pikeman of Vinegar Hill Sunrise 1798</a:t>
            </a:r>
          </a:p>
          <a:p>
            <a:r>
              <a:rPr lang="en-GB" dirty="0"/>
              <a:t>Kehoe John Gerard</a:t>
            </a:r>
          </a:p>
          <a:p>
            <a:endParaRPr lang="en-US" dirty="0"/>
          </a:p>
        </p:txBody>
      </p:sp>
    </p:spTree>
    <p:extLst>
      <p:ext uri="{BB962C8B-B14F-4D97-AF65-F5344CB8AC3E}">
        <p14:creationId xmlns:p14="http://schemas.microsoft.com/office/powerpoint/2010/main" val="52901594"/>
      </p:ext>
    </p:extLst>
  </p:cSld>
  <p:clrMapOvr>
    <a:masterClrMapping/>
  </p:clrMapOvr>
</p:sld>
</file>

<file path=ppt/theme/theme1.xml><?xml version="1.0" encoding="utf-8"?>
<a:theme xmlns:a="http://schemas.openxmlformats.org/drawingml/2006/main" name="Dark Gradient">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Custom 53">
      <a:majorFont>
        <a:latin typeface="Arial Nova Light"/>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rk gradient" id="{E11C298A-C952-4C7C-AD82-FDE632A020A2}" vid="{C429265E-EED5-40F2-8F51-E02F8E47A73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801493e-ad13-42e1-9dcf-d1a799192597">
      <Terms xmlns="http://schemas.microsoft.com/office/infopath/2007/PartnerControls"/>
    </lcf76f155ced4ddcb4097134ff3c332f>
    <TaxCatchAll xmlns="4405104f-5580-4e70-ae62-6049da95445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5C4C8E5DAED104FB62D4ADB44F5C574" ma:contentTypeVersion="11" ma:contentTypeDescription="Create a new document." ma:contentTypeScope="" ma:versionID="688730fdd35095deb08b9f27f01088a4">
  <xsd:schema xmlns:xsd="http://www.w3.org/2001/XMLSchema" xmlns:xs="http://www.w3.org/2001/XMLSchema" xmlns:p="http://schemas.microsoft.com/office/2006/metadata/properties" xmlns:ns2="a801493e-ad13-42e1-9dcf-d1a799192597" xmlns:ns3="4405104f-5580-4e70-ae62-6049da95445e" targetNamespace="http://schemas.microsoft.com/office/2006/metadata/properties" ma:root="true" ma:fieldsID="693df63b9a5664f993af1b4650a0e3a1" ns2:_="" ns3:_="">
    <xsd:import namespace="a801493e-ad13-42e1-9dcf-d1a799192597"/>
    <xsd:import namespace="4405104f-5580-4e70-ae62-6049da95445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01493e-ad13-42e1-9dcf-d1a79919259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37fdd481-5551-4d98-bbaf-4b7f51229df4"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descriptio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405104f-5580-4e70-ae62-6049da95445e"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8425728-23c2-4701-86c3-812eeffce6e5}" ma:internalName="TaxCatchAll" ma:showField="CatchAllData" ma:web="4405104f-5580-4e70-ae62-6049da9544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7FD720A-9A9E-4DC4-A840-8C0D12770751}">
  <ds:schemaRefs>
    <ds:schemaRef ds:uri="http://purl.org/dc/dcmitype/"/>
    <ds:schemaRef ds:uri="http://schemas.microsoft.com/office/2006/metadata/properties"/>
    <ds:schemaRef ds:uri="http://purl.org/dc/elements/1.1/"/>
    <ds:schemaRef ds:uri="http://schemas.microsoft.com/office/2006/documentManagement/types"/>
    <ds:schemaRef ds:uri="4405104f-5580-4e70-ae62-6049da95445e"/>
    <ds:schemaRef ds:uri="http://purl.org/dc/terms/"/>
    <ds:schemaRef ds:uri="http://schemas.microsoft.com/office/infopath/2007/PartnerControls"/>
    <ds:schemaRef ds:uri="http://schemas.openxmlformats.org/package/2006/metadata/core-properties"/>
    <ds:schemaRef ds:uri="a801493e-ad13-42e1-9dcf-d1a799192597"/>
    <ds:schemaRef ds:uri="http://www.w3.org/XML/1998/namespace"/>
  </ds:schemaRefs>
</ds:datastoreItem>
</file>

<file path=customXml/itemProps2.xml><?xml version="1.0" encoding="utf-8"?>
<ds:datastoreItem xmlns:ds="http://schemas.openxmlformats.org/officeDocument/2006/customXml" ds:itemID="{81B95168-E092-4E7A-B995-E7247203904A}">
  <ds:schemaRefs>
    <ds:schemaRef ds:uri="http://schemas.microsoft.com/sharepoint/v3/contenttype/forms"/>
  </ds:schemaRefs>
</ds:datastoreItem>
</file>

<file path=customXml/itemProps3.xml><?xml version="1.0" encoding="utf-8"?>
<ds:datastoreItem xmlns:ds="http://schemas.openxmlformats.org/officeDocument/2006/customXml" ds:itemID="{9D2DC2F3-8899-4099-ABC0-58DADB36C3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01493e-ad13-42e1-9dcf-d1a799192597"/>
    <ds:schemaRef ds:uri="4405104f-5580-4e70-ae62-6049da9544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Orange Experience</Template>
  <TotalTime>585</TotalTime>
  <Words>1911</Words>
  <Application>Microsoft Office PowerPoint</Application>
  <PresentationFormat>Widescreen</PresentationFormat>
  <Paragraphs>156</Paragraphs>
  <Slides>35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Aptos</vt:lpstr>
      <vt:lpstr>Arial</vt:lpstr>
      <vt:lpstr>Arial Nova Light</vt:lpstr>
      <vt:lpstr>Open Sans</vt:lpstr>
      <vt:lpstr>Dark Gradient</vt:lpstr>
      <vt:lpstr>Agents Training </vt:lpstr>
      <vt:lpstr>   Planning &amp; Development Act, 2024        Planning and Development Act, 2024</vt:lpstr>
      <vt:lpstr>PowerPoint Presentation</vt:lpstr>
      <vt:lpstr>What do you need to know </vt:lpstr>
      <vt:lpstr>Social Housing  Part 7   (old part V)    </vt:lpstr>
      <vt:lpstr>Planning application form </vt:lpstr>
      <vt:lpstr>Preplanning Major Developments   Section 89  Pre-application consultation required for certain developments </vt:lpstr>
      <vt:lpstr>Preplanning </vt:lpstr>
      <vt:lpstr>PowerPoint Presentation</vt:lpstr>
      <vt:lpstr>PowerPoint Presentation</vt:lpstr>
      <vt:lpstr>Outline Permission </vt:lpstr>
      <vt:lpstr>Time Frames </vt:lpstr>
      <vt:lpstr>Public Submissions &amp; Observations  Regulation 17 </vt:lpstr>
      <vt:lpstr>Submission and Observation   Declaration Form </vt:lpstr>
      <vt:lpstr>Material alteration of permission   </vt:lpstr>
      <vt:lpstr>Material alteration and Extension  of permission     Is an alteration or extension of the duration of a permission requested under section 140 that:  • requires an appropriate assessment; or  • requires an environmental impact assessment; or  • is accompanied by an environmental impact assessment report or a Natura impact statement (or both); or  • is otherwise determined by the deciding authority to be material under section 140(7). </vt:lpstr>
      <vt:lpstr>Material alteration and Extension  of permission</vt:lpstr>
      <vt:lpstr>PowerPoint Presentation</vt:lpstr>
      <vt:lpstr>Part 2 Section 10 Exempted Development Certs </vt:lpstr>
      <vt:lpstr>PowerPoint Presentation</vt:lpstr>
      <vt:lpstr>PowerPoint Presentation</vt:lpstr>
      <vt:lpstr>Short term lets </vt:lpstr>
      <vt:lpstr>PowerPoint Presentation</vt:lpstr>
      <vt:lpstr> Draft      Short-term letting is defined as the letting of a house, apartment, or unit, or part of a house, apartment, or unit, for any period not exceeding 21 consecutive nights:   Residents, including homesharers, are allowed to let their entire principal private residence (house or apartment) (i.e. where it is not ordinarily lived in by the owner or leased as a long-term residential accommodation) on a short- term basis for a cumulative period of up to 90 days per calendar year where they are temporarily absent from their home;   Where the 90-day threshold is exceeded, change of use planning permission is required;   Where the house or apartment is not a 'principal private residence', the 90 day exemption does not apply and change of use planning permission is required for all short-term letting;   Homesharing (the letting Of a room or rooms in a person's principal private residence) is permissible on an unrestricted basis and is exempt from the requirement to apply for planning permission</vt:lpstr>
      <vt:lpstr>PowerPoint Presentation</vt:lpstr>
      <vt:lpstr>PowerPoint Presentation</vt:lpstr>
      <vt:lpstr>Sustainable Rural and Gaeltacht Housing DRAFT National Planning Statement   </vt:lpstr>
      <vt:lpstr>PowerPoint Presentation</vt:lpstr>
      <vt:lpstr>Rural Areas Under Urban Influence   Wider Rural Areas </vt:lpstr>
      <vt:lpstr>PowerPoint Presentation</vt:lpstr>
      <vt:lpstr>PowerPoint Presentation</vt:lpstr>
      <vt:lpstr>Maps need implementing at local level </vt:lpstr>
      <vt:lpstr>PowerPoint Presentation</vt:lpstr>
      <vt:lpstr>We need to keep doing this….next meeting November 2026?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Diarmuid Houston</dc:creator>
  <cp:lastModifiedBy>Janine Fitzgerald</cp:lastModifiedBy>
  <cp:revision>22</cp:revision>
  <dcterms:created xsi:type="dcterms:W3CDTF">2026-09-21T08:19:50Z</dcterms:created>
  <dcterms:modified xsi:type="dcterms:W3CDTF">2026-09-28T13:51:53Z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0x01010015C4C8E5DAED104FB62D4ADB44F5C574</vt:lpwstr>
  </property>
  <property fmtid="{D5CDD505-2E9C-101B-9397-08002B2CF9AE}" pid="3" name="MediaServiceImageTags">
    <vt:lpwstr/>
  </property>
</Properties>
</file>