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0" r:id="rId3"/>
  </p:sldIdLst>
  <p:sldSz cx="9906000" cy="6858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C5E2B40-84CF-4BBB-B84D-82D82E5F66F5}">
          <p14:sldIdLst>
            <p14:sldId id="261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111" d="100"/>
          <a:sy n="111" d="100"/>
        </p:scale>
        <p:origin x="-1338" y="-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E8614-E7E4-4129-9A24-338E0C9D4807}" type="datetimeFigureOut">
              <a:rPr lang="en-IE" smtClean="0"/>
              <a:t>01/05/2019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D1466-7F4F-4585-A3D1-A8E2DBCDE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29045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0AEB-D93D-42CD-98C0-80373E3C6909}" type="datetime1">
              <a:rPr lang="en-IE" smtClean="0"/>
              <a:t>01/05/2019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All parking locations in operation Mon - Sat 8:30 - 18:30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67D-FD06-457A-9A8F-8093910D71C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5180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501E-FD35-4276-B4F5-4A4EB3D2D416}" type="datetime1">
              <a:rPr lang="en-IE" smtClean="0"/>
              <a:t>01/05/2019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All parking locations in operation Mon - Sat 8:30 - 18:30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67D-FD06-457A-9A8F-8093910D71C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7345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A095-C4E2-4020-8A17-CFA91851EF87}" type="datetime1">
              <a:rPr lang="en-IE" smtClean="0"/>
              <a:t>01/05/2019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All parking locations in operation Mon - Sat 8:30 - 18:30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67D-FD06-457A-9A8F-8093910D71C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3353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10B0-F7A6-40D4-ACC7-CA8464EBF581}" type="datetime1">
              <a:rPr lang="en-IE" smtClean="0"/>
              <a:t>01/05/2019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All parking locations in operation Mon - Sat 8:30 - 18:30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67D-FD06-457A-9A8F-8093910D71C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451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974E9-58AE-4B5E-B2BD-DB13E2D6324C}" type="datetime1">
              <a:rPr lang="en-IE" smtClean="0"/>
              <a:t>01/05/2019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All parking locations in operation Mon - Sat 8:30 - 18:30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67D-FD06-457A-9A8F-8093910D71C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68346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8AB9-824E-4E32-90F0-EA75AF5AA14F}" type="datetime1">
              <a:rPr lang="en-IE" smtClean="0"/>
              <a:t>01/05/2019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All parking locations in operation Mon - Sat 8:30 - 18:30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67D-FD06-457A-9A8F-8093910D71C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1730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F3D7-6AED-4143-B788-2C61C9AE539A}" type="datetime1">
              <a:rPr lang="en-IE" smtClean="0"/>
              <a:t>01/05/2019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All parking locations in operation Mon - Sat 8:30 - 18:30</a:t>
            </a:r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67D-FD06-457A-9A8F-8093910D71C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394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8D66-4968-4A79-AB69-EC8141CDD4B6}" type="datetime1">
              <a:rPr lang="en-IE" smtClean="0"/>
              <a:t>01/05/2019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All parking locations in operation Mon - Sat 8:30 - 18:30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67D-FD06-457A-9A8F-8093910D71C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1080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77D9-B561-4E2B-9E35-DC7DFEB301A4}" type="datetime1">
              <a:rPr lang="en-IE" smtClean="0"/>
              <a:t>01/05/2019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All parking locations in operation Mon - Sat 8:30 - 18:30</a:t>
            </a:r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67D-FD06-457A-9A8F-8093910D71C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7042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CB67C-F263-4A63-8C1F-ED2AE142409A}" type="datetime1">
              <a:rPr lang="en-IE" smtClean="0"/>
              <a:t>01/05/2019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All parking locations in operation Mon - Sat 8:30 - 18:30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67D-FD06-457A-9A8F-8093910D71C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3508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C053-EDA9-4011-BD17-B8AD494189C6}" type="datetime1">
              <a:rPr lang="en-IE" smtClean="0"/>
              <a:t>01/05/2019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All parking locations in operation Mon - Sat 8:30 - 18:30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67D-FD06-457A-9A8F-8093910D71C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30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0E610-36A5-4EB1-8D1F-2E3A59D82137}" type="datetime1">
              <a:rPr lang="en-IE" smtClean="0"/>
              <a:t>01/05/2019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E" smtClean="0"/>
              <a:t>All parking locations in operation Mon - Sat 8:30 - 18:30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3F67D-FD06-457A-9A8F-8093910D71C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8107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www.parkbytext.ie/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hyperlink" Target="mailto:customercare@parkbytext.i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850107"/>
          </a:xfrm>
        </p:spPr>
        <p:txBody>
          <a:bodyPr>
            <a:normAutofit fontScale="90000"/>
          </a:bodyPr>
          <a:lstStyle/>
          <a:p>
            <a:r>
              <a:rPr lang="en-US" altLang="en-US" sz="2200" b="1" dirty="0" smtClean="0">
                <a:latin typeface="Arial" pitchFamily="34" charset="0"/>
                <a:cs typeface="Arial" pitchFamily="34" charset="0"/>
              </a:rPr>
              <a:t>                Quick</a:t>
            </a:r>
            <a:r>
              <a:rPr lang="en-US" altLang="en-US" sz="2200" b="1" dirty="0">
                <a:latin typeface="Arial" pitchFamily="34" charset="0"/>
                <a:cs typeface="Arial" pitchFamily="34" charset="0"/>
              </a:rPr>
              <a:t>, simple and convenient – cashless parking       </a:t>
            </a:r>
            <a:r>
              <a:rPr lang="en-US" altLang="en-US" sz="2200" b="1" dirty="0" smtClean="0">
                <a:latin typeface="Arial" pitchFamily="34" charset="0"/>
                <a:cs typeface="Arial" pitchFamily="34" charset="0"/>
              </a:rPr>
              <a:t>	  payments</a:t>
            </a:r>
            <a:r>
              <a:rPr lang="en-US" altLang="en-US" sz="22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altLang="en-US" sz="2200" b="1" dirty="0" smtClean="0">
                <a:latin typeface="Arial" pitchFamily="34" charset="0"/>
                <a:cs typeface="Arial" pitchFamily="34" charset="0"/>
              </a:rPr>
              <a:t>Extend </a:t>
            </a:r>
            <a:r>
              <a:rPr lang="en-US" altLang="en-US" sz="2200" b="1" dirty="0">
                <a:latin typeface="Arial" pitchFamily="34" charset="0"/>
                <a:cs typeface="Arial" pitchFamily="34" charset="0"/>
              </a:rPr>
              <a:t>your parking from anywhere</a:t>
            </a:r>
            <a:r>
              <a:rPr lang="en-US" altLang="en-US" sz="2200" b="1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en-US" altLang="en-US" sz="2200" b="1" dirty="0" smtClean="0">
                <a:latin typeface="Arial" pitchFamily="34" charset="0"/>
                <a:cs typeface="Arial" pitchFamily="34" charset="0"/>
              </a:rPr>
            </a:br>
            <a:r>
              <a:rPr lang="en-US" altLang="en-US" sz="1100" b="1" dirty="0" smtClean="0">
                <a:latin typeface="Arial" pitchFamily="34" charset="0"/>
                <a:cs typeface="Arial" pitchFamily="34" charset="0"/>
              </a:rPr>
              <a:t>Call the </a:t>
            </a:r>
            <a:r>
              <a:rPr lang="en-US" altLang="en-US" sz="1100" b="1" dirty="0" err="1" smtClean="0">
                <a:latin typeface="Arial" pitchFamily="34" charset="0"/>
                <a:cs typeface="Arial" pitchFamily="34" charset="0"/>
              </a:rPr>
              <a:t>Parkbytext</a:t>
            </a:r>
            <a:r>
              <a:rPr lang="en-US" altLang="en-US" sz="1100" b="1" dirty="0" smtClean="0">
                <a:latin typeface="Arial" pitchFamily="34" charset="0"/>
                <a:cs typeface="Arial" pitchFamily="34" charset="0"/>
              </a:rPr>
              <a:t> Customer Care Team on 0818 444 999  for  technical support, assistance &amp; queries </a:t>
            </a:r>
            <a:br>
              <a:rPr lang="en-US" altLang="en-US" sz="1100" b="1" dirty="0" smtClean="0">
                <a:latin typeface="Arial" pitchFamily="34" charset="0"/>
                <a:cs typeface="Arial" pitchFamily="34" charset="0"/>
              </a:rPr>
            </a:br>
            <a:endParaRPr lang="en-IE" sz="11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72480" y="1196752"/>
            <a:ext cx="4597970" cy="54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E" sz="3200" dirty="0" smtClean="0"/>
              <a:t>          </a:t>
            </a:r>
          </a:p>
          <a:p>
            <a:pPr marL="0" indent="0">
              <a:buNone/>
            </a:pPr>
            <a:r>
              <a:rPr lang="en-IE" sz="13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en-IE" sz="13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IE" sz="13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IE" sz="1300" dirty="0" smtClean="0">
                <a:latin typeface="Arial" pitchFamily="34" charset="0"/>
                <a:cs typeface="Arial" pitchFamily="34" charset="0"/>
              </a:rPr>
              <a:t>See </a:t>
            </a:r>
            <a:r>
              <a:rPr lang="en-IE" sz="1300" dirty="0">
                <a:latin typeface="Arial" pitchFamily="34" charset="0"/>
                <a:cs typeface="Arial" pitchFamily="34" charset="0"/>
              </a:rPr>
              <a:t>full instructions on reverse of this </a:t>
            </a:r>
            <a:r>
              <a:rPr lang="en-IE" sz="1300" dirty="0" smtClean="0">
                <a:latin typeface="Arial" pitchFamily="34" charset="0"/>
                <a:cs typeface="Arial" pitchFamily="34" charset="0"/>
              </a:rPr>
              <a:t>sheet</a:t>
            </a:r>
          </a:p>
          <a:p>
            <a:pPr marL="0" indent="0">
              <a:buNone/>
            </a:pPr>
            <a:endParaRPr lang="en-IE" sz="13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IE" sz="32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IE" sz="1300" dirty="0" smtClean="0">
                <a:latin typeface="Arial" pitchFamily="34" charset="0"/>
                <a:cs typeface="Arial" pitchFamily="34" charset="0"/>
              </a:rPr>
              <a:t>Park </a:t>
            </a:r>
            <a:r>
              <a:rPr lang="en-IE" sz="1300" dirty="0">
                <a:latin typeface="Arial" pitchFamily="34" charset="0"/>
                <a:cs typeface="Arial" pitchFamily="34" charset="0"/>
              </a:rPr>
              <a:t>by Phone</a:t>
            </a:r>
          </a:p>
          <a:p>
            <a:pPr marL="0" indent="0">
              <a:buNone/>
            </a:pPr>
            <a:r>
              <a:rPr lang="en-IE" sz="1200" dirty="0" smtClean="0">
                <a:latin typeface="Arial" pitchFamily="34" charset="0"/>
                <a:cs typeface="Arial" pitchFamily="34" charset="0"/>
              </a:rPr>
              <a:t>  </a:t>
            </a:r>
          </a:p>
          <a:p>
            <a:pPr marL="0" indent="0">
              <a:buNone/>
            </a:pPr>
            <a:r>
              <a:rPr lang="en-IE" sz="1300" dirty="0">
                <a:latin typeface="Arial" pitchFamily="34" charset="0"/>
                <a:cs typeface="Arial" pitchFamily="34" charset="0"/>
              </a:rPr>
              <a:t>Call the </a:t>
            </a:r>
            <a:r>
              <a:rPr lang="en-IE" sz="1300" dirty="0" err="1">
                <a:latin typeface="Arial" pitchFamily="34" charset="0"/>
                <a:cs typeface="Arial" pitchFamily="34" charset="0"/>
              </a:rPr>
              <a:t>Parkbytext</a:t>
            </a:r>
            <a:r>
              <a:rPr lang="en-IE" sz="1300" dirty="0">
                <a:latin typeface="Arial" pitchFamily="34" charset="0"/>
                <a:cs typeface="Arial" pitchFamily="34" charset="0"/>
              </a:rPr>
              <a:t> Customer Care team on 0818 444 999</a:t>
            </a:r>
          </a:p>
          <a:p>
            <a:pPr marL="0" indent="0">
              <a:buNone/>
            </a:pPr>
            <a:r>
              <a:rPr lang="en-IE" sz="1300" dirty="0">
                <a:latin typeface="Arial" pitchFamily="34" charset="0"/>
                <a:cs typeface="Arial" pitchFamily="34" charset="0"/>
              </a:rPr>
              <a:t>Available Monday to Sunday 7am – 7pm.  Calls are charged at national rates but network operators may add a service charge, details of which are available from your service provider</a:t>
            </a:r>
            <a:r>
              <a:rPr lang="en-IE" sz="12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endParaRPr lang="en-IE" sz="1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IE" sz="1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IE" sz="1200" dirty="0" smtClean="0">
                <a:latin typeface="Arial" pitchFamily="34" charset="0"/>
                <a:cs typeface="Arial" pitchFamily="34" charset="0"/>
              </a:rPr>
              <a:t>                     </a:t>
            </a:r>
          </a:p>
          <a:p>
            <a:pPr marL="0" indent="0">
              <a:buNone/>
            </a:pPr>
            <a:r>
              <a:rPr lang="en-I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IE" sz="1200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en-IE" sz="1300" dirty="0" smtClean="0">
                <a:latin typeface="Arial" pitchFamily="34" charset="0"/>
                <a:cs typeface="Arial" pitchFamily="34" charset="0"/>
              </a:rPr>
              <a:t>Park Online</a:t>
            </a:r>
          </a:p>
          <a:p>
            <a:pPr marL="0" indent="0">
              <a:buNone/>
            </a:pPr>
            <a:r>
              <a:rPr lang="en-IE" sz="1200" dirty="0" smtClean="0">
                <a:latin typeface="Arial" pitchFamily="34" charset="0"/>
                <a:cs typeface="Arial" pitchFamily="34" charset="0"/>
              </a:rPr>
              <a:t>                    </a:t>
            </a:r>
          </a:p>
          <a:p>
            <a:pPr marL="0" indent="0">
              <a:buNone/>
            </a:pPr>
            <a:r>
              <a:rPr lang="en-IE" sz="1300" dirty="0" smtClean="0">
                <a:latin typeface="Arial" pitchFamily="34" charset="0"/>
                <a:cs typeface="Arial" pitchFamily="34" charset="0"/>
              </a:rPr>
              <a:t>Log in to your account on </a:t>
            </a:r>
            <a:r>
              <a:rPr lang="en-IE" sz="1300" dirty="0" smtClean="0">
                <a:latin typeface="Arial" pitchFamily="34" charset="0"/>
                <a:cs typeface="Arial" pitchFamily="34" charset="0"/>
                <a:hlinkClick r:id="rId2"/>
              </a:rPr>
              <a:t>www.parkbytext.ie</a:t>
            </a:r>
            <a:r>
              <a:rPr lang="en-IE" sz="1300" dirty="0" smtClean="0">
                <a:latin typeface="Arial" pitchFamily="34" charset="0"/>
                <a:cs typeface="Arial" pitchFamily="34" charset="0"/>
              </a:rPr>
              <a:t> or select Prepay for Non Account Holders</a:t>
            </a:r>
            <a:r>
              <a:rPr lang="en-IE" sz="13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endParaRPr lang="en-IE" sz="1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IE" sz="1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IE" sz="1200" dirty="0">
              <a:latin typeface="Arial" pitchFamily="34" charset="0"/>
              <a:cs typeface="Arial" pitchFamily="34" charset="0"/>
            </a:endParaRPr>
          </a:p>
          <a:p>
            <a:pPr marL="0" indent="0" fontAlgn="ctr">
              <a:buNone/>
            </a:pPr>
            <a:r>
              <a:rPr lang="en-IE" dirty="0" smtClean="0"/>
              <a:t>                                                  </a:t>
            </a:r>
          </a:p>
          <a:p>
            <a:pPr marL="0" indent="0" fontAlgn="ctr">
              <a:buNone/>
            </a:pPr>
            <a:endParaRPr lang="en-IE" sz="1200" dirty="0">
              <a:latin typeface="Arial" pitchFamily="34" charset="0"/>
              <a:cs typeface="Arial" pitchFamily="34" charset="0"/>
            </a:endParaRPr>
          </a:p>
          <a:p>
            <a:pPr marL="0" indent="0" fontAlgn="ctr">
              <a:buNone/>
            </a:pPr>
            <a:endParaRPr lang="en-IE" sz="1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https://apps.parkbytext.com/accountie/images/hea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64" y="298074"/>
            <a:ext cx="127426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322118" y="2564904"/>
            <a:ext cx="780086" cy="576064"/>
          </a:xfrm>
          <a:prstGeom prst="rect">
            <a:avLst/>
          </a:prstGeom>
        </p:spPr>
      </p:pic>
      <p:pic>
        <p:nvPicPr>
          <p:cNvPr id="10" name="Picture 9" descr="how-to-item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16" y="4327815"/>
            <a:ext cx="554850" cy="501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37" y="1332007"/>
            <a:ext cx="2724407" cy="720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5031009" y="1309558"/>
            <a:ext cx="4675979" cy="49997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IE" sz="1200" u="sng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I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IE" sz="1200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en-IE" sz="1300" dirty="0" smtClean="0">
                <a:latin typeface="Arial" pitchFamily="34" charset="0"/>
                <a:cs typeface="Arial" pitchFamily="34" charset="0"/>
              </a:rPr>
              <a:t>Park by Text</a:t>
            </a:r>
            <a:endParaRPr lang="en-IE" sz="13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IE" sz="1200" u="sng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IE" sz="1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IE" sz="1300" dirty="0" smtClean="0">
                <a:latin typeface="Arial" pitchFamily="34" charset="0"/>
                <a:cs typeface="Arial" pitchFamily="34" charset="0"/>
              </a:rPr>
              <a:t>Please note you will need to know the relevant Location Code</a:t>
            </a:r>
            <a:r>
              <a:rPr lang="en-IE" sz="1300" b="1" dirty="0" smtClean="0">
                <a:latin typeface="Arial" pitchFamily="34" charset="0"/>
                <a:cs typeface="Arial" pitchFamily="34" charset="0"/>
              </a:rPr>
              <a:t>*</a:t>
            </a:r>
          </a:p>
          <a:p>
            <a:pPr marL="0" indent="0">
              <a:buNone/>
            </a:pPr>
            <a:endParaRPr lang="en-IE" sz="1200" u="sng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IE" sz="1300" u="sng" dirty="0" smtClean="0">
                <a:latin typeface="Arial" pitchFamily="34" charset="0"/>
                <a:cs typeface="Arial" pitchFamily="34" charset="0"/>
              </a:rPr>
              <a:t>Account Holders:</a:t>
            </a:r>
          </a:p>
          <a:p>
            <a:pPr marL="0" indent="0">
              <a:buNone/>
            </a:pPr>
            <a:r>
              <a:rPr lang="en-IE" sz="1300" dirty="0" smtClean="0">
                <a:latin typeface="Arial" pitchFamily="34" charset="0"/>
                <a:cs typeface="Arial" pitchFamily="34" charset="0"/>
              </a:rPr>
              <a:t>Text: </a:t>
            </a:r>
            <a:r>
              <a:rPr lang="en-IE" sz="1300" b="1" dirty="0" smtClean="0">
                <a:latin typeface="Arial" pitchFamily="34" charset="0"/>
                <a:cs typeface="Arial" pitchFamily="34" charset="0"/>
              </a:rPr>
              <a:t>Park</a:t>
            </a:r>
            <a:r>
              <a:rPr lang="en-IE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E" sz="1300" dirty="0"/>
              <a:t>+ </a:t>
            </a:r>
            <a:r>
              <a:rPr lang="en-IE" sz="1300" b="1" dirty="0"/>
              <a:t>Location Code*</a:t>
            </a:r>
            <a:r>
              <a:rPr lang="en-IE" sz="1300" dirty="0"/>
              <a:t> + </a:t>
            </a:r>
            <a:r>
              <a:rPr lang="en-IE" sz="1300" b="1" dirty="0"/>
              <a:t>Duration in minutes (followed by “M</a:t>
            </a:r>
            <a:r>
              <a:rPr lang="en-IE" sz="1300" b="1" dirty="0" smtClean="0"/>
              <a:t>”)</a:t>
            </a:r>
            <a:r>
              <a:rPr lang="en-IE" sz="1300" dirty="0"/>
              <a:t> to </a:t>
            </a:r>
            <a:r>
              <a:rPr lang="en-IE" sz="1300" u="sng" dirty="0" smtClean="0"/>
              <a:t>51155</a:t>
            </a:r>
          </a:p>
          <a:p>
            <a:pPr marL="0" indent="0">
              <a:buNone/>
            </a:pPr>
            <a:r>
              <a:rPr lang="en-IE" sz="1300" dirty="0"/>
              <a:t>For Wexford County Council locations, durations are in minutes (minimum 30 minutes &amp; minute intervals thereafter).</a:t>
            </a:r>
          </a:p>
          <a:p>
            <a:pPr marL="0" indent="0">
              <a:buNone/>
            </a:pPr>
            <a:r>
              <a:rPr lang="en-IE" sz="1300" dirty="0"/>
              <a:t>For example: </a:t>
            </a:r>
            <a:r>
              <a:rPr lang="en-IE" sz="1300" i="1" dirty="0"/>
              <a:t>PARK 5310 30M TO 51155 to park for 30 minutes in Enniscorthy Zone </a:t>
            </a:r>
            <a:r>
              <a:rPr lang="en-IE" sz="1300" i="1" dirty="0" smtClean="0"/>
              <a:t>1     </a:t>
            </a:r>
          </a:p>
          <a:p>
            <a:pPr marL="0" indent="0">
              <a:buNone/>
            </a:pPr>
            <a:r>
              <a:rPr lang="en-IE" sz="1300" i="1" dirty="0" smtClean="0"/>
              <a:t>Example 2: PARK 5382 D TO 51155 to park for the day in Island Road Long Stay Car Park, Enniscorthy </a:t>
            </a:r>
          </a:p>
          <a:p>
            <a:pPr marL="0" indent="0">
              <a:buNone/>
            </a:pPr>
            <a:endParaRPr lang="en-IE" sz="1300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IE" sz="1300" u="sng" dirty="0" smtClean="0">
                <a:latin typeface="Arial" pitchFamily="34" charset="0"/>
                <a:cs typeface="Arial" pitchFamily="34" charset="0"/>
              </a:rPr>
              <a:t>Non </a:t>
            </a:r>
            <a:r>
              <a:rPr lang="en-IE" sz="1300" u="sng" dirty="0">
                <a:latin typeface="Arial" pitchFamily="34" charset="0"/>
                <a:cs typeface="Arial" pitchFamily="34" charset="0"/>
              </a:rPr>
              <a:t>Account Holders:</a:t>
            </a:r>
            <a:endParaRPr lang="en-IE" sz="13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IE" sz="1300" dirty="0"/>
              <a:t>Text: </a:t>
            </a:r>
            <a:r>
              <a:rPr lang="en-IE" sz="1300" b="1" dirty="0"/>
              <a:t>PARK</a:t>
            </a:r>
            <a:r>
              <a:rPr lang="en-IE" sz="1300" dirty="0"/>
              <a:t> + </a:t>
            </a:r>
            <a:r>
              <a:rPr lang="en-IE" sz="1300" b="1" dirty="0"/>
              <a:t>Location Code*</a:t>
            </a:r>
            <a:r>
              <a:rPr lang="en-IE" sz="1300" dirty="0"/>
              <a:t> + C</a:t>
            </a:r>
            <a:r>
              <a:rPr lang="en-IE" sz="1300" b="1" dirty="0"/>
              <a:t>ar </a:t>
            </a:r>
            <a:r>
              <a:rPr lang="en-IE" sz="1300" b="1" dirty="0" err="1"/>
              <a:t>Reg</a:t>
            </a:r>
            <a:r>
              <a:rPr lang="en-IE" sz="1300" dirty="0"/>
              <a:t> to </a:t>
            </a:r>
            <a:r>
              <a:rPr lang="en-IE" sz="1300" u="sng" dirty="0" smtClean="0"/>
              <a:t>51155</a:t>
            </a:r>
          </a:p>
          <a:p>
            <a:pPr marL="0" indent="0">
              <a:buNone/>
            </a:pPr>
            <a:r>
              <a:rPr lang="en-IE" sz="1300" dirty="0"/>
              <a:t>For example: </a:t>
            </a:r>
            <a:r>
              <a:rPr lang="en-IE" sz="1300" b="1" dirty="0"/>
              <a:t>PARK 1510 181D1234</a:t>
            </a:r>
            <a:r>
              <a:rPr lang="en-IE" sz="1300" dirty="0"/>
              <a:t> to </a:t>
            </a:r>
            <a:r>
              <a:rPr lang="en-IE" sz="1300" u="sng" dirty="0"/>
              <a:t>51155</a:t>
            </a:r>
            <a:r>
              <a:rPr lang="en-IE" sz="1300" dirty="0"/>
              <a:t> and follow text instructions</a:t>
            </a:r>
            <a:r>
              <a:rPr lang="en-IE" sz="1300" dirty="0" smtClean="0"/>
              <a:t>.</a:t>
            </a:r>
          </a:p>
          <a:p>
            <a:pPr marL="0" indent="0">
              <a:buNone/>
            </a:pPr>
            <a:endParaRPr lang="en-IE" sz="1300" dirty="0" smtClean="0"/>
          </a:p>
          <a:p>
            <a:pPr marL="0" indent="0">
              <a:buNone/>
            </a:pPr>
            <a:r>
              <a:rPr lang="en-IE" sz="1300" b="1" i="1" dirty="0" smtClean="0"/>
              <a:t>*Location </a:t>
            </a:r>
            <a:r>
              <a:rPr lang="en-IE" sz="1300" b="1" i="1" dirty="0"/>
              <a:t>codes </a:t>
            </a:r>
            <a:r>
              <a:rPr lang="en-IE" sz="1300" b="1" i="1" dirty="0" smtClean="0"/>
              <a:t>are listed overleaf or log </a:t>
            </a:r>
            <a:r>
              <a:rPr lang="en-IE" sz="1300" b="1" i="1" dirty="0"/>
              <a:t>on to “parkbytext.ie” website and go to “Locations” </a:t>
            </a:r>
            <a:r>
              <a:rPr lang="en-IE" sz="1300" b="1" i="1" dirty="0" smtClean="0"/>
              <a:t>page for the complete list of Location codes.  </a:t>
            </a:r>
            <a:r>
              <a:rPr lang="en-IE" sz="1300" b="1" i="1" dirty="0"/>
              <a:t>Alternatively, you can  get the location code from your nearest parking ticket machine</a:t>
            </a:r>
            <a:endParaRPr lang="en-IE" sz="1300" dirty="0"/>
          </a:p>
          <a:p>
            <a:pPr marL="0" indent="0">
              <a:buNone/>
            </a:pPr>
            <a:endParaRPr lang="en-IE" sz="1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4"/>
          <p:cNvPicPr/>
          <p:nvPr/>
        </p:nvPicPr>
        <p:blipFill>
          <a:blip r:embed="rId7"/>
          <a:stretch>
            <a:fillRect/>
          </a:stretch>
        </p:blipFill>
        <p:spPr>
          <a:xfrm>
            <a:off x="5187026" y="1309559"/>
            <a:ext cx="780087" cy="576065"/>
          </a:xfrm>
          <a:prstGeom prst="rect">
            <a:avLst/>
          </a:prstGeom>
        </p:spPr>
      </p:pic>
      <p:pic>
        <p:nvPicPr>
          <p:cNvPr id="12" name="Picture 5" descr="Description: S:\Communications\Projects\LOGOS project\WCC new logo 16.12.15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1356" y="298074"/>
            <a:ext cx="1539147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32520" y="6237312"/>
            <a:ext cx="8423413" cy="484164"/>
          </a:xfrm>
        </p:spPr>
        <p:txBody>
          <a:bodyPr/>
          <a:lstStyle/>
          <a:p>
            <a:r>
              <a:rPr lang="en-IE" b="1" dirty="0" smtClean="0">
                <a:solidFill>
                  <a:schemeClr val="tx1"/>
                </a:solidFill>
              </a:rPr>
              <a:t>You can contact the </a:t>
            </a:r>
            <a:r>
              <a:rPr lang="en-IE" b="1" dirty="0" err="1" smtClean="0">
                <a:solidFill>
                  <a:schemeClr val="tx1"/>
                </a:solidFill>
              </a:rPr>
              <a:t>Parkbytext</a:t>
            </a:r>
            <a:r>
              <a:rPr lang="en-IE" b="1" dirty="0" smtClean="0">
                <a:solidFill>
                  <a:schemeClr val="tx1"/>
                </a:solidFill>
              </a:rPr>
              <a:t> Customer Care Team through instant chat on the website </a:t>
            </a:r>
            <a:r>
              <a:rPr lang="en-IE" b="1" dirty="0" smtClean="0">
                <a:solidFill>
                  <a:schemeClr val="tx1"/>
                </a:solidFill>
                <a:hlinkClick r:id="rId2"/>
              </a:rPr>
              <a:t>www.parkbytext.ie</a:t>
            </a:r>
            <a:r>
              <a:rPr lang="en-IE" b="1" dirty="0" smtClean="0">
                <a:solidFill>
                  <a:schemeClr val="tx1"/>
                </a:solidFill>
              </a:rPr>
              <a:t> or through the App, by emailing </a:t>
            </a:r>
            <a:r>
              <a:rPr lang="en-IE" b="1" dirty="0" smtClean="0">
                <a:solidFill>
                  <a:schemeClr val="tx1"/>
                </a:solidFill>
                <a:hlinkClick r:id="rId9"/>
              </a:rPr>
              <a:t>customercare@parkbytext.ie</a:t>
            </a:r>
            <a:r>
              <a:rPr lang="en-IE" b="1" dirty="0" smtClean="0">
                <a:solidFill>
                  <a:schemeClr val="tx1"/>
                </a:solidFill>
              </a:rPr>
              <a:t> or by calling 0818 444 999. Calls are charged at national rates but network operators may add a service charge.  All queries are answered Monday – Sunday 7am – 7pm</a:t>
            </a:r>
            <a:endParaRPr lang="en-I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98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1" y="332657"/>
            <a:ext cx="3665612" cy="5793507"/>
          </a:xfrm>
        </p:spPr>
        <p:txBody>
          <a:bodyPr>
            <a:normAutofit fontScale="85000" lnSpcReduction="20000"/>
          </a:bodyPr>
          <a:lstStyle/>
          <a:p>
            <a:endParaRPr lang="en-IE" dirty="0"/>
          </a:p>
          <a:p>
            <a:endParaRPr lang="en-IE" dirty="0"/>
          </a:p>
          <a:p>
            <a:pPr marL="0" indent="0">
              <a:buNone/>
            </a:pPr>
            <a:endParaRPr lang="en-IE" dirty="0"/>
          </a:p>
          <a:p>
            <a:r>
              <a:rPr lang="en-IE" sz="1900" dirty="0">
                <a:latin typeface="Arial" pitchFamily="34" charset="0"/>
                <a:cs typeface="Arial" pitchFamily="34" charset="0"/>
              </a:rPr>
              <a:t>Download the free app from the </a:t>
            </a:r>
            <a:r>
              <a:rPr lang="en-IE" sz="1900" dirty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App Store </a:t>
            </a:r>
            <a:r>
              <a:rPr lang="en-IE" sz="1900" dirty="0">
                <a:latin typeface="Arial" pitchFamily="34" charset="0"/>
                <a:cs typeface="Arial" pitchFamily="34" charset="0"/>
              </a:rPr>
              <a:t>&amp; </a:t>
            </a:r>
            <a:r>
              <a:rPr lang="en-IE" sz="1900" dirty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Google Play</a:t>
            </a:r>
            <a:r>
              <a:rPr lang="en-IE" sz="1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IE" sz="1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Select Country – Ireland</a:t>
            </a:r>
          </a:p>
          <a:p>
            <a:r>
              <a:rPr lang="en-IE" sz="1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Click ‘Sign up’</a:t>
            </a:r>
          </a:p>
          <a:p>
            <a:r>
              <a:rPr lang="en-IE" sz="1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Then follow the instructions on screen</a:t>
            </a:r>
          </a:p>
          <a:p>
            <a:r>
              <a:rPr lang="en-IE" sz="1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What’s your name</a:t>
            </a:r>
          </a:p>
          <a:p>
            <a:r>
              <a:rPr lang="en-IE" sz="1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What’s your email address</a:t>
            </a:r>
          </a:p>
          <a:p>
            <a:r>
              <a:rPr lang="en-IE" sz="1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Supply your mobile number. Once you enter your mobile number it will send an activation code for your account by text. Enter this </a:t>
            </a:r>
            <a:r>
              <a:rPr lang="en-IE" sz="19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code to finish your registration.</a:t>
            </a:r>
            <a:endParaRPr lang="en-IE" sz="19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IE" sz="1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You will receive email confirmation.</a:t>
            </a:r>
            <a:endParaRPr lang="en-IE" sz="1900" dirty="0">
              <a:latin typeface="Arial" pitchFamily="34" charset="0"/>
              <a:cs typeface="Arial" pitchFamily="34" charset="0"/>
            </a:endParaRPr>
          </a:p>
          <a:p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6940" y="188640"/>
            <a:ext cx="5304589" cy="64087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IE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IE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IE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IE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IE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IE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IE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IE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IE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IE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IE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IE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IE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IE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IE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IE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IE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IE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IE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IE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IE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IE" sz="16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>
              <a:buNone/>
            </a:pPr>
            <a:endParaRPr lang="en-I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04" y="332657"/>
            <a:ext cx="3307074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405336"/>
              </p:ext>
            </p:extLst>
          </p:nvPr>
        </p:nvGraphicFramePr>
        <p:xfrm>
          <a:off x="4160912" y="188640"/>
          <a:ext cx="5472608" cy="6178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224136"/>
                <a:gridCol w="864096"/>
                <a:gridCol w="936104"/>
              </a:tblGrid>
              <a:tr h="288032">
                <a:tc>
                  <a:txBody>
                    <a:bodyPr/>
                    <a:lstStyle/>
                    <a:p>
                      <a:r>
                        <a:rPr lang="en-IE" sz="1100" dirty="0" smtClean="0">
                          <a:latin typeface="Arial" pitchFamily="34" charset="0"/>
                          <a:cs typeface="Arial" pitchFamily="34" charset="0"/>
                        </a:rPr>
                        <a:t>Location</a:t>
                      </a:r>
                      <a:endParaRPr lang="en-I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100" dirty="0" smtClean="0">
                          <a:latin typeface="Arial" pitchFamily="34" charset="0"/>
                          <a:cs typeface="Arial" pitchFamily="34" charset="0"/>
                        </a:rPr>
                        <a:t>Location Code</a:t>
                      </a:r>
                      <a:endParaRPr lang="en-I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100" dirty="0" smtClean="0">
                          <a:latin typeface="Arial" pitchFamily="34" charset="0"/>
                          <a:cs typeface="Arial" pitchFamily="34" charset="0"/>
                        </a:rPr>
                        <a:t>Max Stay</a:t>
                      </a:r>
                      <a:endParaRPr lang="en-I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100" dirty="0" smtClean="0">
                          <a:latin typeface="Arial" pitchFamily="34" charset="0"/>
                          <a:cs typeface="Arial" pitchFamily="34" charset="0"/>
                        </a:rPr>
                        <a:t>Tariff</a:t>
                      </a:r>
                      <a:endParaRPr lang="en-I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</a:tr>
              <a:tr h="256087">
                <a:tc>
                  <a:txBody>
                    <a:bodyPr/>
                    <a:lstStyle/>
                    <a:p>
                      <a:r>
                        <a:rPr lang="en-IE" sz="1050" dirty="0" err="1" smtClean="0">
                          <a:latin typeface="Arial" pitchFamily="34" charset="0"/>
                          <a:cs typeface="Arial" pitchFamily="34" charset="0"/>
                        </a:rPr>
                        <a:t>Esmonde</a:t>
                      </a:r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 Street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5304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2 hours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€1 per hour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</a:tr>
              <a:tr h="256087"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Main Street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5304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2 hours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€1 per hour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</a:tr>
              <a:tr h="256087"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The Avenue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5304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2 hours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€1 per hour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</a:tr>
              <a:tr h="256087"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Avenue</a:t>
                      </a:r>
                      <a:r>
                        <a:rPr lang="en-IE" sz="1050" baseline="0" dirty="0" smtClean="0">
                          <a:latin typeface="Arial" pitchFamily="34" charset="0"/>
                          <a:cs typeface="Arial" pitchFamily="34" charset="0"/>
                        </a:rPr>
                        <a:t> Court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5305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3 hours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€1 per hour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</a:tr>
              <a:tr h="256087"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Centenary Place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5305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3 hours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€1 per hour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</a:tr>
              <a:tr h="256087"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Church</a:t>
                      </a:r>
                      <a:r>
                        <a:rPr lang="en-IE" sz="1050" baseline="0" dirty="0" smtClean="0">
                          <a:latin typeface="Arial" pitchFamily="34" charset="0"/>
                          <a:cs typeface="Arial" pitchFamily="34" charset="0"/>
                        </a:rPr>
                        <a:t> Lane &amp; Church Street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5305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3 hours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€1 per hour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</a:tr>
              <a:tr h="256087">
                <a:tc>
                  <a:txBody>
                    <a:bodyPr/>
                    <a:lstStyle/>
                    <a:p>
                      <a:r>
                        <a:rPr lang="en-IE" sz="1050" dirty="0" err="1" smtClean="0">
                          <a:latin typeface="Arial" pitchFamily="34" charset="0"/>
                          <a:cs typeface="Arial" pitchFamily="34" charset="0"/>
                        </a:rPr>
                        <a:t>Cluainin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5305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3 hours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€1 per hour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</a:tr>
              <a:tr h="256087"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Eire Street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5305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3 hours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€1 per hour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</a:tr>
              <a:tr h="256087"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Fort Road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5305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3 hours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€1 per hour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</a:tr>
              <a:tr h="256087"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John Street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5305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3 hours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€1 per hour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</a:tr>
              <a:tr h="256087"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Market Street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5305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3 hours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€1 per hour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</a:tr>
              <a:tr h="256087"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Charlotte Row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5305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3 hours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€1 per hour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</a:tr>
              <a:tr h="256087"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McDermott Street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5305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3 hours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€1 per hour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</a:tr>
              <a:tr h="256087"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North Parade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5305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3 hours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€1 per hour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</a:tr>
              <a:tr h="256087">
                <a:tc>
                  <a:txBody>
                    <a:bodyPr/>
                    <a:lstStyle/>
                    <a:p>
                      <a:r>
                        <a:rPr lang="en-IE" sz="1050" dirty="0" err="1" smtClean="0">
                          <a:latin typeface="Arial" pitchFamily="34" charset="0"/>
                          <a:cs typeface="Arial" pitchFamily="34" charset="0"/>
                        </a:rPr>
                        <a:t>Pearse</a:t>
                      </a:r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 Street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5305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3 hours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€1 per hour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</a:tr>
              <a:tr h="256087"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Rafter Street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5305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3 hours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€1 per hour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</a:tr>
              <a:tr h="256087">
                <a:tc>
                  <a:txBody>
                    <a:bodyPr/>
                    <a:lstStyle/>
                    <a:p>
                      <a:r>
                        <a:rPr lang="en-IE" sz="1050" dirty="0" err="1" smtClean="0">
                          <a:latin typeface="Arial" pitchFamily="34" charset="0"/>
                          <a:cs typeface="Arial" pitchFamily="34" charset="0"/>
                        </a:rPr>
                        <a:t>Redwell</a:t>
                      </a:r>
                      <a:r>
                        <a:rPr lang="en-IE" sz="1050" baseline="0" dirty="0" smtClean="0">
                          <a:latin typeface="Arial" pitchFamily="34" charset="0"/>
                          <a:cs typeface="Arial" pitchFamily="34" charset="0"/>
                        </a:rPr>
                        <a:t> Lane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5305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3 hours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€1 per hour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</a:tr>
              <a:tr h="256087"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St Michael’s Place</a:t>
                      </a:r>
                      <a:r>
                        <a:rPr lang="en-IE" sz="1050" baseline="0" dirty="0" smtClean="0">
                          <a:latin typeface="Arial" pitchFamily="34" charset="0"/>
                          <a:cs typeface="Arial" pitchFamily="34" charset="0"/>
                        </a:rPr>
                        <a:t> &amp; St Michael’s Rd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5305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3 hours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€1 per hour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</a:tr>
              <a:tr h="256087"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Thomas Street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5305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3 hours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€1 per hour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</a:tr>
              <a:tr h="256087"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Wexford Street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5305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3 hours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€1 per hour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</a:tr>
              <a:tr h="256087"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Grattan Street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5306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All day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€2 per day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</a:tr>
              <a:tr h="256087"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McCurtain Street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5306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All day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€2 per day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</a:tr>
              <a:tr h="256087"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Civic Square Car Park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5360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All day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IE" sz="1050" dirty="0" smtClean="0">
                          <a:latin typeface="Arial" pitchFamily="34" charset="0"/>
                          <a:cs typeface="Arial" pitchFamily="34" charset="0"/>
                        </a:rPr>
                        <a:t>€2 per day</a:t>
                      </a:r>
                      <a:endParaRPr lang="en-IE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28931" y="6356351"/>
            <a:ext cx="5226581" cy="365125"/>
          </a:xfrm>
        </p:spPr>
        <p:txBody>
          <a:bodyPr/>
          <a:lstStyle/>
          <a:p>
            <a:r>
              <a:rPr lang="en-IE" b="1" dirty="0">
                <a:latin typeface="Arial" pitchFamily="34" charset="0"/>
                <a:cs typeface="Arial" pitchFamily="34" charset="0"/>
              </a:rPr>
              <a:t>All parking locations in operation Mon – Sat 8:30 – 18:30</a:t>
            </a:r>
            <a:endParaRPr lang="en-IE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Generic placeholder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232" y="4509120"/>
            <a:ext cx="1785798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752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408</Words>
  <Application>Microsoft Office PowerPoint</Application>
  <PresentationFormat>A4 Paper (210x297 mm)</PresentationFormat>
  <Paragraphs>169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               Quick, simple and convenient – cashless parking          payments. Extend your parking from anywhere. Call the Parkbytext Customer Care Team on 0818 444 999  for  technical support, assistance &amp; queries  </vt:lpstr>
      <vt:lpstr>PowerPoint Presentation</vt:lpstr>
    </vt:vector>
  </TitlesOfParts>
  <Company>Wexford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parkbytext</dc:title>
  <dc:creator>elainew</dc:creator>
  <cp:lastModifiedBy>kates</cp:lastModifiedBy>
  <cp:revision>42</cp:revision>
  <cp:lastPrinted>2019-01-10T11:31:11Z</cp:lastPrinted>
  <dcterms:created xsi:type="dcterms:W3CDTF">2018-12-07T08:37:31Z</dcterms:created>
  <dcterms:modified xsi:type="dcterms:W3CDTF">2019-05-01T16:46:24Z</dcterms:modified>
</cp:coreProperties>
</file>