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4"/>
  </p:notesMasterIdLst>
  <p:sldIdLst>
    <p:sldId id="256" r:id="rId2"/>
    <p:sldId id="266" r:id="rId3"/>
    <p:sldId id="268" r:id="rId4"/>
    <p:sldId id="269" r:id="rId5"/>
    <p:sldId id="270" r:id="rId6"/>
    <p:sldId id="271" r:id="rId7"/>
    <p:sldId id="272" r:id="rId8"/>
    <p:sldId id="257" r:id="rId9"/>
    <p:sldId id="260" r:id="rId10"/>
    <p:sldId id="259" r:id="rId11"/>
    <p:sldId id="258" r:id="rId12"/>
    <p:sldId id="263" r:id="rId13"/>
    <p:sldId id="265" r:id="rId14"/>
    <p:sldId id="264" r:id="rId15"/>
    <p:sldId id="273" r:id="rId16"/>
    <p:sldId id="274" r:id="rId17"/>
    <p:sldId id="275" r:id="rId18"/>
    <p:sldId id="277" r:id="rId19"/>
    <p:sldId id="278" r:id="rId20"/>
    <p:sldId id="276" r:id="rId21"/>
    <p:sldId id="279" r:id="rId22"/>
    <p:sldId id="280" r:id="rId23"/>
    <p:sldId id="281" r:id="rId24"/>
    <p:sldId id="282" r:id="rId25"/>
    <p:sldId id="283" r:id="rId26"/>
    <p:sldId id="284" r:id="rId27"/>
    <p:sldId id="285" r:id="rId28"/>
    <p:sldId id="287" r:id="rId29"/>
    <p:sldId id="286" r:id="rId30"/>
    <p:sldId id="288" r:id="rId31"/>
    <p:sldId id="290" r:id="rId32"/>
    <p:sldId id="28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73" autoAdjust="0"/>
  </p:normalViewPr>
  <p:slideViewPr>
    <p:cSldViewPr snapToGrid="0">
      <p:cViewPr varScale="1">
        <p:scale>
          <a:sx n="78" d="100"/>
          <a:sy n="78" d="100"/>
        </p:scale>
        <p:origin x="878" y="6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E6B710-C62D-479B-B185-C70B24F62903}"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3B1B9662-B8CA-4397-A3DF-19CB5B7D9065}">
      <dgm:prSet/>
      <dgm:spPr/>
      <dgm:t>
        <a:bodyPr/>
        <a:lstStyle/>
        <a:p>
          <a:r>
            <a:rPr lang="en-IE"/>
            <a:t>Compliance with the Technical Guidance Documents </a:t>
          </a:r>
          <a:endParaRPr lang="en-US"/>
        </a:p>
      </dgm:t>
    </dgm:pt>
    <dgm:pt modelId="{325EA804-7481-4096-8002-4B31D356D68D}" type="parTrans" cxnId="{86F17530-5D4F-4466-9CDB-4D18390169D6}">
      <dgm:prSet/>
      <dgm:spPr/>
      <dgm:t>
        <a:bodyPr/>
        <a:lstStyle/>
        <a:p>
          <a:endParaRPr lang="en-US"/>
        </a:p>
      </dgm:t>
    </dgm:pt>
    <dgm:pt modelId="{9A705A89-791D-4FCC-8FDE-109E53D4E5A9}" type="sibTrans" cxnId="{86F17530-5D4F-4466-9CDB-4D18390169D6}">
      <dgm:prSet/>
      <dgm:spPr/>
      <dgm:t>
        <a:bodyPr/>
        <a:lstStyle/>
        <a:p>
          <a:endParaRPr lang="en-US"/>
        </a:p>
      </dgm:t>
    </dgm:pt>
    <dgm:pt modelId="{9078C9C9-53FE-4D15-9876-11B063EA4574}">
      <dgm:prSet/>
      <dgm:spPr/>
      <dgm:t>
        <a:bodyPr/>
        <a:lstStyle/>
        <a:p>
          <a:r>
            <a:rPr lang="en-IE" dirty="0"/>
            <a:t>Adherence to drawings submitted through BCMS</a:t>
          </a:r>
          <a:endParaRPr lang="en-US" dirty="0"/>
        </a:p>
      </dgm:t>
    </dgm:pt>
    <dgm:pt modelId="{48F4D8C1-7450-4750-99F9-24E87C757785}" type="parTrans" cxnId="{EE310574-EF6E-4EA0-B5E3-04153A6609C5}">
      <dgm:prSet/>
      <dgm:spPr/>
      <dgm:t>
        <a:bodyPr/>
        <a:lstStyle/>
        <a:p>
          <a:endParaRPr lang="en-US"/>
        </a:p>
      </dgm:t>
    </dgm:pt>
    <dgm:pt modelId="{0FC9456C-986C-458F-84BA-4E80616B24A5}" type="sibTrans" cxnId="{EE310574-EF6E-4EA0-B5E3-04153A6609C5}">
      <dgm:prSet/>
      <dgm:spPr/>
      <dgm:t>
        <a:bodyPr/>
        <a:lstStyle/>
        <a:p>
          <a:endParaRPr lang="en-US"/>
        </a:p>
      </dgm:t>
    </dgm:pt>
    <dgm:pt modelId="{F06366F8-87A7-46BE-8367-8CDB63CA6FF7}">
      <dgm:prSet/>
      <dgm:spPr/>
      <dgm:t>
        <a:bodyPr/>
        <a:lstStyle/>
        <a:p>
          <a:r>
            <a:rPr lang="en-IE" dirty="0"/>
            <a:t>Compliance with Granted Planning Permission   </a:t>
          </a:r>
          <a:endParaRPr lang="en-US" dirty="0"/>
        </a:p>
      </dgm:t>
    </dgm:pt>
    <dgm:pt modelId="{D89A6992-8081-4E85-85F9-18EB87E55563}" type="parTrans" cxnId="{4BA6B0CC-195A-4703-AF57-84C58660CBB5}">
      <dgm:prSet/>
      <dgm:spPr/>
      <dgm:t>
        <a:bodyPr/>
        <a:lstStyle/>
        <a:p>
          <a:endParaRPr lang="en-US"/>
        </a:p>
      </dgm:t>
    </dgm:pt>
    <dgm:pt modelId="{6C0F7B1B-5E0F-4291-8C53-7CA93B0BEFE8}" type="sibTrans" cxnId="{4BA6B0CC-195A-4703-AF57-84C58660CBB5}">
      <dgm:prSet/>
      <dgm:spPr/>
      <dgm:t>
        <a:bodyPr/>
        <a:lstStyle/>
        <a:p>
          <a:endParaRPr lang="en-US"/>
        </a:p>
      </dgm:t>
    </dgm:pt>
    <dgm:pt modelId="{AC19684F-C31F-4BCD-BA72-CDAC501BC8F4}" type="pres">
      <dgm:prSet presAssocID="{4BE6B710-C62D-479B-B185-C70B24F62903}" presName="hierChild1" presStyleCnt="0">
        <dgm:presLayoutVars>
          <dgm:chPref val="1"/>
          <dgm:dir/>
          <dgm:animOne val="branch"/>
          <dgm:animLvl val="lvl"/>
          <dgm:resizeHandles/>
        </dgm:presLayoutVars>
      </dgm:prSet>
      <dgm:spPr/>
    </dgm:pt>
    <dgm:pt modelId="{288E4460-B322-4024-8B54-4167507CDDAD}" type="pres">
      <dgm:prSet presAssocID="{3B1B9662-B8CA-4397-A3DF-19CB5B7D9065}" presName="hierRoot1" presStyleCnt="0"/>
      <dgm:spPr/>
    </dgm:pt>
    <dgm:pt modelId="{E06E1F14-54D8-4276-A8C4-0A2B2C00FCB9}" type="pres">
      <dgm:prSet presAssocID="{3B1B9662-B8CA-4397-A3DF-19CB5B7D9065}" presName="composite" presStyleCnt="0"/>
      <dgm:spPr/>
    </dgm:pt>
    <dgm:pt modelId="{D38677D7-CAC2-4B5B-905E-17DE9EBE5D6C}" type="pres">
      <dgm:prSet presAssocID="{3B1B9662-B8CA-4397-A3DF-19CB5B7D9065}" presName="background" presStyleLbl="node0" presStyleIdx="0" presStyleCnt="3"/>
      <dgm:spPr/>
    </dgm:pt>
    <dgm:pt modelId="{9069D869-E222-4413-A71B-11593BBD0480}" type="pres">
      <dgm:prSet presAssocID="{3B1B9662-B8CA-4397-A3DF-19CB5B7D9065}" presName="text" presStyleLbl="fgAcc0" presStyleIdx="0" presStyleCnt="3">
        <dgm:presLayoutVars>
          <dgm:chPref val="3"/>
        </dgm:presLayoutVars>
      </dgm:prSet>
      <dgm:spPr/>
    </dgm:pt>
    <dgm:pt modelId="{DAF26AD6-52C7-42F8-938B-A056EE8538CA}" type="pres">
      <dgm:prSet presAssocID="{3B1B9662-B8CA-4397-A3DF-19CB5B7D9065}" presName="hierChild2" presStyleCnt="0"/>
      <dgm:spPr/>
    </dgm:pt>
    <dgm:pt modelId="{56581C4B-3CF5-4CB1-A951-DE57F3AA0502}" type="pres">
      <dgm:prSet presAssocID="{9078C9C9-53FE-4D15-9876-11B063EA4574}" presName="hierRoot1" presStyleCnt="0"/>
      <dgm:spPr/>
    </dgm:pt>
    <dgm:pt modelId="{0FA0C1AF-7316-4310-8B6D-DEBF4A113FBD}" type="pres">
      <dgm:prSet presAssocID="{9078C9C9-53FE-4D15-9876-11B063EA4574}" presName="composite" presStyleCnt="0"/>
      <dgm:spPr/>
    </dgm:pt>
    <dgm:pt modelId="{91B2812F-3694-4092-A4E4-D3D54880A752}" type="pres">
      <dgm:prSet presAssocID="{9078C9C9-53FE-4D15-9876-11B063EA4574}" presName="background" presStyleLbl="node0" presStyleIdx="1" presStyleCnt="3"/>
      <dgm:spPr/>
    </dgm:pt>
    <dgm:pt modelId="{E58DDBA8-33BC-4D05-8A45-E6A8CC87D1FE}" type="pres">
      <dgm:prSet presAssocID="{9078C9C9-53FE-4D15-9876-11B063EA4574}" presName="text" presStyleLbl="fgAcc0" presStyleIdx="1" presStyleCnt="3">
        <dgm:presLayoutVars>
          <dgm:chPref val="3"/>
        </dgm:presLayoutVars>
      </dgm:prSet>
      <dgm:spPr/>
    </dgm:pt>
    <dgm:pt modelId="{EA97CD5A-F733-4F5C-AC39-7AAA32236FDF}" type="pres">
      <dgm:prSet presAssocID="{9078C9C9-53FE-4D15-9876-11B063EA4574}" presName="hierChild2" presStyleCnt="0"/>
      <dgm:spPr/>
    </dgm:pt>
    <dgm:pt modelId="{2D54732B-A3AC-400B-830E-80306A33BD52}" type="pres">
      <dgm:prSet presAssocID="{F06366F8-87A7-46BE-8367-8CDB63CA6FF7}" presName="hierRoot1" presStyleCnt="0"/>
      <dgm:spPr/>
    </dgm:pt>
    <dgm:pt modelId="{DB728420-E682-47E9-A252-04AD262B62BB}" type="pres">
      <dgm:prSet presAssocID="{F06366F8-87A7-46BE-8367-8CDB63CA6FF7}" presName="composite" presStyleCnt="0"/>
      <dgm:spPr/>
    </dgm:pt>
    <dgm:pt modelId="{841D164C-BF41-471F-B693-3528F9117A28}" type="pres">
      <dgm:prSet presAssocID="{F06366F8-87A7-46BE-8367-8CDB63CA6FF7}" presName="background" presStyleLbl="node0" presStyleIdx="2" presStyleCnt="3"/>
      <dgm:spPr/>
    </dgm:pt>
    <dgm:pt modelId="{09C1DD21-EAAF-4831-B4D3-0699C2F7DFDB}" type="pres">
      <dgm:prSet presAssocID="{F06366F8-87A7-46BE-8367-8CDB63CA6FF7}" presName="text" presStyleLbl="fgAcc0" presStyleIdx="2" presStyleCnt="3">
        <dgm:presLayoutVars>
          <dgm:chPref val="3"/>
        </dgm:presLayoutVars>
      </dgm:prSet>
      <dgm:spPr/>
    </dgm:pt>
    <dgm:pt modelId="{2725F13F-E013-4AF6-9B78-28C474E10BBC}" type="pres">
      <dgm:prSet presAssocID="{F06366F8-87A7-46BE-8367-8CDB63CA6FF7}" presName="hierChild2" presStyleCnt="0"/>
      <dgm:spPr/>
    </dgm:pt>
  </dgm:ptLst>
  <dgm:cxnLst>
    <dgm:cxn modelId="{86F17530-5D4F-4466-9CDB-4D18390169D6}" srcId="{4BE6B710-C62D-479B-B185-C70B24F62903}" destId="{3B1B9662-B8CA-4397-A3DF-19CB5B7D9065}" srcOrd="0" destOrd="0" parTransId="{325EA804-7481-4096-8002-4B31D356D68D}" sibTransId="{9A705A89-791D-4FCC-8FDE-109E53D4E5A9}"/>
    <dgm:cxn modelId="{CC56E55E-B3E8-419D-8596-425337656071}" type="presOf" srcId="{3B1B9662-B8CA-4397-A3DF-19CB5B7D9065}" destId="{9069D869-E222-4413-A71B-11593BBD0480}" srcOrd="0" destOrd="0" presId="urn:microsoft.com/office/officeart/2005/8/layout/hierarchy1"/>
    <dgm:cxn modelId="{EE310574-EF6E-4EA0-B5E3-04153A6609C5}" srcId="{4BE6B710-C62D-479B-B185-C70B24F62903}" destId="{9078C9C9-53FE-4D15-9876-11B063EA4574}" srcOrd="1" destOrd="0" parTransId="{48F4D8C1-7450-4750-99F9-24E87C757785}" sibTransId="{0FC9456C-986C-458F-84BA-4E80616B24A5}"/>
    <dgm:cxn modelId="{9C23C47D-9EA8-460D-906F-B2701CD4FEB8}" type="presOf" srcId="{9078C9C9-53FE-4D15-9876-11B063EA4574}" destId="{E58DDBA8-33BC-4D05-8A45-E6A8CC87D1FE}" srcOrd="0" destOrd="0" presId="urn:microsoft.com/office/officeart/2005/8/layout/hierarchy1"/>
    <dgm:cxn modelId="{4BA6B0CC-195A-4703-AF57-84C58660CBB5}" srcId="{4BE6B710-C62D-479B-B185-C70B24F62903}" destId="{F06366F8-87A7-46BE-8367-8CDB63CA6FF7}" srcOrd="2" destOrd="0" parTransId="{D89A6992-8081-4E85-85F9-18EB87E55563}" sibTransId="{6C0F7B1B-5E0F-4291-8C53-7CA93B0BEFE8}"/>
    <dgm:cxn modelId="{9D09B9CC-6B52-4302-87A7-40D13A1D4EA3}" type="presOf" srcId="{F06366F8-87A7-46BE-8367-8CDB63CA6FF7}" destId="{09C1DD21-EAAF-4831-B4D3-0699C2F7DFDB}" srcOrd="0" destOrd="0" presId="urn:microsoft.com/office/officeart/2005/8/layout/hierarchy1"/>
    <dgm:cxn modelId="{780319E6-BA87-4930-9997-3010CA1810B7}" type="presOf" srcId="{4BE6B710-C62D-479B-B185-C70B24F62903}" destId="{AC19684F-C31F-4BCD-BA72-CDAC501BC8F4}" srcOrd="0" destOrd="0" presId="urn:microsoft.com/office/officeart/2005/8/layout/hierarchy1"/>
    <dgm:cxn modelId="{076AF5AB-7FF3-4B47-BDA9-5D7659136EBF}" type="presParOf" srcId="{AC19684F-C31F-4BCD-BA72-CDAC501BC8F4}" destId="{288E4460-B322-4024-8B54-4167507CDDAD}" srcOrd="0" destOrd="0" presId="urn:microsoft.com/office/officeart/2005/8/layout/hierarchy1"/>
    <dgm:cxn modelId="{2E1199F0-139F-481C-9CA8-918F9E9EF076}" type="presParOf" srcId="{288E4460-B322-4024-8B54-4167507CDDAD}" destId="{E06E1F14-54D8-4276-A8C4-0A2B2C00FCB9}" srcOrd="0" destOrd="0" presId="urn:microsoft.com/office/officeart/2005/8/layout/hierarchy1"/>
    <dgm:cxn modelId="{28110D84-6343-4F27-AF9E-CC6A871DE917}" type="presParOf" srcId="{E06E1F14-54D8-4276-A8C4-0A2B2C00FCB9}" destId="{D38677D7-CAC2-4B5B-905E-17DE9EBE5D6C}" srcOrd="0" destOrd="0" presId="urn:microsoft.com/office/officeart/2005/8/layout/hierarchy1"/>
    <dgm:cxn modelId="{E2531481-367A-4D47-86DF-214DC60DBF48}" type="presParOf" srcId="{E06E1F14-54D8-4276-A8C4-0A2B2C00FCB9}" destId="{9069D869-E222-4413-A71B-11593BBD0480}" srcOrd="1" destOrd="0" presId="urn:microsoft.com/office/officeart/2005/8/layout/hierarchy1"/>
    <dgm:cxn modelId="{67569869-B4B5-412C-AF27-CC7E4C6D9E41}" type="presParOf" srcId="{288E4460-B322-4024-8B54-4167507CDDAD}" destId="{DAF26AD6-52C7-42F8-938B-A056EE8538CA}" srcOrd="1" destOrd="0" presId="urn:microsoft.com/office/officeart/2005/8/layout/hierarchy1"/>
    <dgm:cxn modelId="{97A25D0E-4488-4C17-B761-CCF5DA8C6E39}" type="presParOf" srcId="{AC19684F-C31F-4BCD-BA72-CDAC501BC8F4}" destId="{56581C4B-3CF5-4CB1-A951-DE57F3AA0502}" srcOrd="1" destOrd="0" presId="urn:microsoft.com/office/officeart/2005/8/layout/hierarchy1"/>
    <dgm:cxn modelId="{D1EE7A18-FA65-403D-99E3-F1A61ED3C1E0}" type="presParOf" srcId="{56581C4B-3CF5-4CB1-A951-DE57F3AA0502}" destId="{0FA0C1AF-7316-4310-8B6D-DEBF4A113FBD}" srcOrd="0" destOrd="0" presId="urn:microsoft.com/office/officeart/2005/8/layout/hierarchy1"/>
    <dgm:cxn modelId="{85D7B4AC-993A-4A28-A459-3E726D8CF200}" type="presParOf" srcId="{0FA0C1AF-7316-4310-8B6D-DEBF4A113FBD}" destId="{91B2812F-3694-4092-A4E4-D3D54880A752}" srcOrd="0" destOrd="0" presId="urn:microsoft.com/office/officeart/2005/8/layout/hierarchy1"/>
    <dgm:cxn modelId="{DE188052-558F-4D05-B2DE-4DBAB436D147}" type="presParOf" srcId="{0FA0C1AF-7316-4310-8B6D-DEBF4A113FBD}" destId="{E58DDBA8-33BC-4D05-8A45-E6A8CC87D1FE}" srcOrd="1" destOrd="0" presId="urn:microsoft.com/office/officeart/2005/8/layout/hierarchy1"/>
    <dgm:cxn modelId="{EFE821C2-CE13-40F5-99AD-A0A00B02A33E}" type="presParOf" srcId="{56581C4B-3CF5-4CB1-A951-DE57F3AA0502}" destId="{EA97CD5A-F733-4F5C-AC39-7AAA32236FDF}" srcOrd="1" destOrd="0" presId="urn:microsoft.com/office/officeart/2005/8/layout/hierarchy1"/>
    <dgm:cxn modelId="{0802426C-F81E-404F-B9AF-44A79C16906E}" type="presParOf" srcId="{AC19684F-C31F-4BCD-BA72-CDAC501BC8F4}" destId="{2D54732B-A3AC-400B-830E-80306A33BD52}" srcOrd="2" destOrd="0" presId="urn:microsoft.com/office/officeart/2005/8/layout/hierarchy1"/>
    <dgm:cxn modelId="{C1109168-C6D0-4EB7-AADE-36DBD7690131}" type="presParOf" srcId="{2D54732B-A3AC-400B-830E-80306A33BD52}" destId="{DB728420-E682-47E9-A252-04AD262B62BB}" srcOrd="0" destOrd="0" presId="urn:microsoft.com/office/officeart/2005/8/layout/hierarchy1"/>
    <dgm:cxn modelId="{61FBB50F-1A14-412C-9ADE-117E6161F2CF}" type="presParOf" srcId="{DB728420-E682-47E9-A252-04AD262B62BB}" destId="{841D164C-BF41-471F-B693-3528F9117A28}" srcOrd="0" destOrd="0" presId="urn:microsoft.com/office/officeart/2005/8/layout/hierarchy1"/>
    <dgm:cxn modelId="{CC580059-F75C-46A2-BEA7-508C6AE86DB3}" type="presParOf" srcId="{DB728420-E682-47E9-A252-04AD262B62BB}" destId="{09C1DD21-EAAF-4831-B4D3-0699C2F7DFDB}" srcOrd="1" destOrd="0" presId="urn:microsoft.com/office/officeart/2005/8/layout/hierarchy1"/>
    <dgm:cxn modelId="{6AE95D5D-34E9-4DE7-B6F1-2A449971D9A5}" type="presParOf" srcId="{2D54732B-A3AC-400B-830E-80306A33BD52}" destId="{2725F13F-E013-4AF6-9B78-28C474E10BB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7F0C88-DEED-4FE6-9CFE-E43F0C2415E8}"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3DECFA7C-A5E2-4051-A541-FC9F730D342F}">
      <dgm:prSet/>
      <dgm:spPr/>
      <dgm:t>
        <a:bodyPr/>
        <a:lstStyle/>
        <a:p>
          <a:pPr>
            <a:defRPr b="1"/>
          </a:pPr>
          <a:r>
            <a:rPr lang="en-US" dirty="0"/>
            <a:t>1.1.3.5</a:t>
          </a:r>
        </a:p>
      </dgm:t>
    </dgm:pt>
    <dgm:pt modelId="{813BD7BD-6DDD-42EC-9006-F4B7F975FE5D}" type="parTrans" cxnId="{E7EC54E4-630E-427D-A9D1-AAC3931AA970}">
      <dgm:prSet/>
      <dgm:spPr/>
      <dgm:t>
        <a:bodyPr/>
        <a:lstStyle/>
        <a:p>
          <a:endParaRPr lang="en-US"/>
        </a:p>
      </dgm:t>
    </dgm:pt>
    <dgm:pt modelId="{E9D36153-C99C-49E1-9ED8-7BA2D8D79542}" type="sibTrans" cxnId="{E7EC54E4-630E-427D-A9D1-AAC3931AA970}">
      <dgm:prSet/>
      <dgm:spPr/>
      <dgm:t>
        <a:bodyPr/>
        <a:lstStyle/>
        <a:p>
          <a:endParaRPr lang="en-US"/>
        </a:p>
      </dgm:t>
    </dgm:pt>
    <dgm:pt modelId="{7D936D0F-44F3-42E5-96AF-AC6BFB6A6E2B}">
      <dgm:prSet/>
      <dgm:spPr/>
      <dgm:t>
        <a:bodyPr/>
        <a:lstStyle/>
        <a:p>
          <a:r>
            <a:rPr lang="en-US" dirty="0"/>
            <a:t>Walls should be properly bonded and solidly put together with mortar and comply with the relevant requirements of I.S. EN 1996-2 and additional guidance given in S.R.325.</a:t>
          </a:r>
        </a:p>
      </dgm:t>
    </dgm:pt>
    <dgm:pt modelId="{7572EE74-F565-467A-967A-59D26F4F8E8B}" type="parTrans" cxnId="{747241EF-3742-461D-A9D3-9DED44DDCAC6}">
      <dgm:prSet/>
      <dgm:spPr/>
      <dgm:t>
        <a:bodyPr/>
        <a:lstStyle/>
        <a:p>
          <a:endParaRPr lang="en-US"/>
        </a:p>
      </dgm:t>
    </dgm:pt>
    <dgm:pt modelId="{A3B0C05D-6CB4-4060-990A-ADC80FE20642}" type="sibTrans" cxnId="{747241EF-3742-461D-A9D3-9DED44DDCAC6}">
      <dgm:prSet/>
      <dgm:spPr/>
      <dgm:t>
        <a:bodyPr/>
        <a:lstStyle/>
        <a:p>
          <a:endParaRPr lang="en-US"/>
        </a:p>
      </dgm:t>
    </dgm:pt>
    <dgm:pt modelId="{5F5A03DC-6E94-45BC-8D90-1A0E141AFA8F}">
      <dgm:prSet/>
      <dgm:spPr/>
      <dgm:t>
        <a:bodyPr/>
        <a:lstStyle/>
        <a:p>
          <a:pPr>
            <a:defRPr b="1"/>
          </a:pPr>
          <a:r>
            <a:rPr lang="en-US" dirty="0"/>
            <a:t>S.R. 325 Section 6.3.2</a:t>
          </a:r>
        </a:p>
      </dgm:t>
    </dgm:pt>
    <dgm:pt modelId="{A2F4EC89-A668-4145-957F-CF8D2E466FA5}" type="parTrans" cxnId="{A06A060C-C5B7-4B74-8329-0D525D9BD56E}">
      <dgm:prSet/>
      <dgm:spPr/>
      <dgm:t>
        <a:bodyPr/>
        <a:lstStyle/>
        <a:p>
          <a:endParaRPr lang="en-US"/>
        </a:p>
      </dgm:t>
    </dgm:pt>
    <dgm:pt modelId="{5D0399F3-A1CA-4EED-BB02-D709FB613AEC}" type="sibTrans" cxnId="{A06A060C-C5B7-4B74-8329-0D525D9BD56E}">
      <dgm:prSet/>
      <dgm:spPr/>
      <dgm:t>
        <a:bodyPr/>
        <a:lstStyle/>
        <a:p>
          <a:endParaRPr lang="en-US"/>
        </a:p>
      </dgm:t>
    </dgm:pt>
    <dgm:pt modelId="{48F4ADA9-6E80-417A-B257-2FB7469474F1}">
      <dgm:prSet/>
      <dgm:spPr/>
      <dgm:t>
        <a:bodyPr/>
        <a:lstStyle/>
        <a:p>
          <a:r>
            <a:rPr lang="en-US" dirty="0"/>
            <a:t>The average thickness of both horizontal and vertical mortar joints is decided by the coordination size of the masonry units and is normally taken to be 10mm.</a:t>
          </a:r>
        </a:p>
      </dgm:t>
    </dgm:pt>
    <dgm:pt modelId="{5A339D42-7591-4D51-9915-7F1C1BB693BA}" type="parTrans" cxnId="{A1F2E035-C064-459A-8968-EC1C8216C833}">
      <dgm:prSet/>
      <dgm:spPr/>
      <dgm:t>
        <a:bodyPr/>
        <a:lstStyle/>
        <a:p>
          <a:endParaRPr lang="en-US"/>
        </a:p>
      </dgm:t>
    </dgm:pt>
    <dgm:pt modelId="{B8EA8809-CA63-4C07-9469-A77334CEC673}" type="sibTrans" cxnId="{A1F2E035-C064-459A-8968-EC1C8216C833}">
      <dgm:prSet/>
      <dgm:spPr/>
      <dgm:t>
        <a:bodyPr/>
        <a:lstStyle/>
        <a:p>
          <a:endParaRPr lang="en-US"/>
        </a:p>
      </dgm:t>
    </dgm:pt>
    <dgm:pt modelId="{BB9AFC1C-AA5B-44F8-BB72-733F63D01047}">
      <dgm:prSet/>
      <dgm:spPr/>
      <dgm:t>
        <a:bodyPr/>
        <a:lstStyle/>
        <a:p>
          <a:pPr>
            <a:defRPr b="1"/>
          </a:pPr>
          <a:r>
            <a:rPr lang="en-US" dirty="0"/>
            <a:t>S.R. 325 Section 6.4.1.1</a:t>
          </a:r>
        </a:p>
      </dgm:t>
    </dgm:pt>
    <dgm:pt modelId="{0E6C1916-5D8D-4EC6-8F89-62E3AAE1F8BC}" type="parTrans" cxnId="{74B2AD26-2C5D-4B4E-A3E7-245A42262B58}">
      <dgm:prSet/>
      <dgm:spPr/>
      <dgm:t>
        <a:bodyPr/>
        <a:lstStyle/>
        <a:p>
          <a:endParaRPr lang="en-US"/>
        </a:p>
      </dgm:t>
    </dgm:pt>
    <dgm:pt modelId="{C6A49343-E614-4661-A696-17374865CD1A}" type="sibTrans" cxnId="{74B2AD26-2C5D-4B4E-A3E7-245A42262B58}">
      <dgm:prSet/>
      <dgm:spPr/>
      <dgm:t>
        <a:bodyPr/>
        <a:lstStyle/>
        <a:p>
          <a:endParaRPr lang="en-US"/>
        </a:p>
      </dgm:t>
    </dgm:pt>
    <dgm:pt modelId="{1607DB34-143C-41CE-9194-0703CEC2157E}">
      <dgm:prSet/>
      <dgm:spPr/>
      <dgm:t>
        <a:bodyPr/>
        <a:lstStyle/>
        <a:p>
          <a:r>
            <a:rPr lang="en-US" dirty="0"/>
            <a:t>The horizontal distance between vertical joints in successive masonry courses should normally be not less than one-quarter of the length of the units but in no case less than 75mm for blocks.</a:t>
          </a:r>
        </a:p>
      </dgm:t>
    </dgm:pt>
    <dgm:pt modelId="{7DE039C9-F3BD-449D-9EC7-4AD968A1A74D}" type="parTrans" cxnId="{15AF4907-1E47-4AE1-9F51-F2BE777052F7}">
      <dgm:prSet/>
      <dgm:spPr/>
      <dgm:t>
        <a:bodyPr/>
        <a:lstStyle/>
        <a:p>
          <a:endParaRPr lang="en-US"/>
        </a:p>
      </dgm:t>
    </dgm:pt>
    <dgm:pt modelId="{44F8A321-21B4-4A6E-8CC0-48ED446FBA41}" type="sibTrans" cxnId="{15AF4907-1E47-4AE1-9F51-F2BE777052F7}">
      <dgm:prSet/>
      <dgm:spPr/>
      <dgm:t>
        <a:bodyPr/>
        <a:lstStyle/>
        <a:p>
          <a:endParaRPr lang="en-US"/>
        </a:p>
      </dgm:t>
    </dgm:pt>
    <dgm:pt modelId="{BA5BF499-263C-4815-BBD8-9C147CDBAFEB}" type="pres">
      <dgm:prSet presAssocID="{0D7F0C88-DEED-4FE6-9CFE-E43F0C2415E8}" presName="root" presStyleCnt="0">
        <dgm:presLayoutVars>
          <dgm:chMax/>
          <dgm:chPref/>
          <dgm:animLvl val="lvl"/>
        </dgm:presLayoutVars>
      </dgm:prSet>
      <dgm:spPr/>
    </dgm:pt>
    <dgm:pt modelId="{861A7033-1222-4D44-BB3B-991306954DDC}" type="pres">
      <dgm:prSet presAssocID="{0D7F0C88-DEED-4FE6-9CFE-E43F0C2415E8}" presName="divider" presStyleLbl="fgAcc1" presStyleIdx="0" presStyleCnt="4"/>
      <dgm:spPr>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gm:spPr>
    </dgm:pt>
    <dgm:pt modelId="{C929C7A7-9F02-4E0A-AD07-C257A8BEDA5B}" type="pres">
      <dgm:prSet presAssocID="{0D7F0C88-DEED-4FE6-9CFE-E43F0C2415E8}" presName="nodes" presStyleCnt="0">
        <dgm:presLayoutVars>
          <dgm:chMax/>
          <dgm:chPref/>
          <dgm:animLvl val="lvl"/>
        </dgm:presLayoutVars>
      </dgm:prSet>
      <dgm:spPr/>
    </dgm:pt>
    <dgm:pt modelId="{628F8D8A-18F7-4CBB-8615-55AC2AD51AA6}" type="pres">
      <dgm:prSet presAssocID="{3DECFA7C-A5E2-4051-A541-FC9F730D342F}" presName="composite" presStyleCnt="0"/>
      <dgm:spPr/>
    </dgm:pt>
    <dgm:pt modelId="{DCFF1B9B-33A7-4A28-A150-22E8240E8506}" type="pres">
      <dgm:prSet presAssocID="{3DECFA7C-A5E2-4051-A541-FC9F730D342F}" presName="ConnectorPoint" presStyleLbl="lnNode1" presStyleIdx="0" presStyleCnt="3"/>
      <dgm:spPr>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gm:spPr>
    </dgm:pt>
    <dgm:pt modelId="{453C3077-E3CF-4258-A67E-3276A0D900E0}" type="pres">
      <dgm:prSet presAssocID="{3DECFA7C-A5E2-4051-A541-FC9F730D342F}" presName="DropPinPlaceHolder" presStyleCnt="0"/>
      <dgm:spPr/>
    </dgm:pt>
    <dgm:pt modelId="{47CCCBA7-6A9B-4798-83AF-968CA08518C0}" type="pres">
      <dgm:prSet presAssocID="{3DECFA7C-A5E2-4051-A541-FC9F730D342F}" presName="DropPin" presStyleLbl="alignNode1" presStyleIdx="0" presStyleCnt="3"/>
      <dgm:spPr/>
    </dgm:pt>
    <dgm:pt modelId="{F36CB0DB-8CD5-4255-B0A7-EB0CA923BC5C}" type="pres">
      <dgm:prSet presAssocID="{3DECFA7C-A5E2-4051-A541-FC9F730D342F}" presName="Ellipse" presStyleLbl="fgAcc1" presStyleIdx="1" presStyleCnt="4"/>
      <dgm:spPr>
        <a:solidFill>
          <a:schemeClr val="lt1">
            <a:alpha val="90000"/>
            <a:hueOff val="0"/>
            <a:satOff val="0"/>
            <a:lumOff val="0"/>
            <a:alphaOff val="0"/>
          </a:schemeClr>
        </a:solidFill>
        <a:ln w="19050" cap="rnd" cmpd="sng" algn="ctr">
          <a:noFill/>
          <a:prstDash val="solid"/>
        </a:ln>
        <a:effectLst/>
      </dgm:spPr>
    </dgm:pt>
    <dgm:pt modelId="{6B08E337-2FDA-4649-B576-DF5E17D1DB38}" type="pres">
      <dgm:prSet presAssocID="{3DECFA7C-A5E2-4051-A541-FC9F730D342F}" presName="L2TextContainer" presStyleLbl="revTx" presStyleIdx="0" presStyleCnt="6">
        <dgm:presLayoutVars>
          <dgm:bulletEnabled val="1"/>
        </dgm:presLayoutVars>
      </dgm:prSet>
      <dgm:spPr/>
    </dgm:pt>
    <dgm:pt modelId="{5ED77FB3-72F0-4C44-A375-4F0C9439E5F4}" type="pres">
      <dgm:prSet presAssocID="{3DECFA7C-A5E2-4051-A541-FC9F730D342F}" presName="L1TextContainer" presStyleLbl="revTx" presStyleIdx="1" presStyleCnt="6">
        <dgm:presLayoutVars>
          <dgm:chMax val="1"/>
          <dgm:chPref val="1"/>
          <dgm:bulletEnabled val="1"/>
        </dgm:presLayoutVars>
      </dgm:prSet>
      <dgm:spPr/>
    </dgm:pt>
    <dgm:pt modelId="{742D7C2B-FEC3-4DCD-954C-D731A34E75F7}" type="pres">
      <dgm:prSet presAssocID="{3DECFA7C-A5E2-4051-A541-FC9F730D342F}" presName="ConnectLine" presStyleLbl="sibTrans1D1" presStyleIdx="0" presStyleCnt="3"/>
      <dgm:spPr>
        <a:noFill/>
        <a:ln w="12700" cap="rnd" cmpd="sng" algn="ctr">
          <a:solidFill>
            <a:schemeClr val="accent2">
              <a:hueOff val="0"/>
              <a:satOff val="0"/>
              <a:lumOff val="0"/>
              <a:alphaOff val="0"/>
            </a:schemeClr>
          </a:solidFill>
          <a:prstDash val="dash"/>
        </a:ln>
        <a:effectLst/>
      </dgm:spPr>
    </dgm:pt>
    <dgm:pt modelId="{42AAF062-F88D-4543-8DE5-5EF690240BC8}" type="pres">
      <dgm:prSet presAssocID="{3DECFA7C-A5E2-4051-A541-FC9F730D342F}" presName="EmptyPlaceHolder" presStyleCnt="0"/>
      <dgm:spPr/>
    </dgm:pt>
    <dgm:pt modelId="{071F3616-918F-4FB4-87C8-41F0EAA69397}" type="pres">
      <dgm:prSet presAssocID="{E9D36153-C99C-49E1-9ED8-7BA2D8D79542}" presName="spaceBetweenRectangles" presStyleCnt="0"/>
      <dgm:spPr/>
    </dgm:pt>
    <dgm:pt modelId="{D139EEDB-C63B-45C5-BFD4-E40ED4AC34E7}" type="pres">
      <dgm:prSet presAssocID="{5F5A03DC-6E94-45BC-8D90-1A0E141AFA8F}" presName="composite" presStyleCnt="0"/>
      <dgm:spPr/>
    </dgm:pt>
    <dgm:pt modelId="{00970355-3203-42B9-8AE3-7228139C38DC}" type="pres">
      <dgm:prSet presAssocID="{5F5A03DC-6E94-45BC-8D90-1A0E141AFA8F}" presName="ConnectorPoint" presStyleLbl="lnNode1" presStyleIdx="1" presStyleCnt="3"/>
      <dgm:spPr>
        <a:solidFill>
          <a:schemeClr val="accent2">
            <a:hueOff val="-7084584"/>
            <a:satOff val="3264"/>
            <a:lumOff val="4215"/>
            <a:alphaOff val="0"/>
          </a:schemeClr>
        </a:solidFill>
        <a:ln w="6350" cap="rnd" cmpd="sng" algn="ctr">
          <a:solidFill>
            <a:schemeClr val="lt1">
              <a:hueOff val="0"/>
              <a:satOff val="0"/>
              <a:lumOff val="0"/>
              <a:alphaOff val="0"/>
            </a:schemeClr>
          </a:solidFill>
          <a:prstDash val="solid"/>
        </a:ln>
        <a:effectLst/>
      </dgm:spPr>
    </dgm:pt>
    <dgm:pt modelId="{47DCA40F-7D25-4DB7-A9F1-6D16079249BB}" type="pres">
      <dgm:prSet presAssocID="{5F5A03DC-6E94-45BC-8D90-1A0E141AFA8F}" presName="DropPinPlaceHolder" presStyleCnt="0"/>
      <dgm:spPr/>
    </dgm:pt>
    <dgm:pt modelId="{26812F90-C23D-4A4F-A656-AE77A87954EC}" type="pres">
      <dgm:prSet presAssocID="{5F5A03DC-6E94-45BC-8D90-1A0E141AFA8F}" presName="DropPin" presStyleLbl="alignNode1" presStyleIdx="1" presStyleCnt="3"/>
      <dgm:spPr/>
    </dgm:pt>
    <dgm:pt modelId="{E2434022-3936-4F71-AB37-20561EBF81FF}" type="pres">
      <dgm:prSet presAssocID="{5F5A03DC-6E94-45BC-8D90-1A0E141AFA8F}" presName="Ellipse" presStyleLbl="fgAcc1" presStyleIdx="2" presStyleCnt="4"/>
      <dgm:spPr>
        <a:solidFill>
          <a:schemeClr val="lt1">
            <a:alpha val="90000"/>
            <a:hueOff val="0"/>
            <a:satOff val="0"/>
            <a:lumOff val="0"/>
            <a:alphaOff val="0"/>
          </a:schemeClr>
        </a:solidFill>
        <a:ln w="19050" cap="rnd" cmpd="sng" algn="ctr">
          <a:noFill/>
          <a:prstDash val="solid"/>
        </a:ln>
        <a:effectLst/>
      </dgm:spPr>
    </dgm:pt>
    <dgm:pt modelId="{4866606E-9012-4F57-BFF9-7D42FC212836}" type="pres">
      <dgm:prSet presAssocID="{5F5A03DC-6E94-45BC-8D90-1A0E141AFA8F}" presName="L2TextContainer" presStyleLbl="revTx" presStyleIdx="2" presStyleCnt="6">
        <dgm:presLayoutVars>
          <dgm:bulletEnabled val="1"/>
        </dgm:presLayoutVars>
      </dgm:prSet>
      <dgm:spPr/>
    </dgm:pt>
    <dgm:pt modelId="{75E61EF2-56C1-4AD6-AFBC-F61E41AB0EC4}" type="pres">
      <dgm:prSet presAssocID="{5F5A03DC-6E94-45BC-8D90-1A0E141AFA8F}" presName="L1TextContainer" presStyleLbl="revTx" presStyleIdx="3" presStyleCnt="6">
        <dgm:presLayoutVars>
          <dgm:chMax val="1"/>
          <dgm:chPref val="1"/>
          <dgm:bulletEnabled val="1"/>
        </dgm:presLayoutVars>
      </dgm:prSet>
      <dgm:spPr/>
    </dgm:pt>
    <dgm:pt modelId="{845E8658-23EC-4F2C-8F26-CA09E64540A3}" type="pres">
      <dgm:prSet presAssocID="{5F5A03DC-6E94-45BC-8D90-1A0E141AFA8F}" presName="ConnectLine" presStyleLbl="sibTrans1D1" presStyleIdx="1" presStyleCnt="3"/>
      <dgm:spPr>
        <a:noFill/>
        <a:ln w="12700" cap="rnd" cmpd="sng" algn="ctr">
          <a:solidFill>
            <a:schemeClr val="accent2">
              <a:hueOff val="-7084584"/>
              <a:satOff val="3264"/>
              <a:lumOff val="4215"/>
              <a:alphaOff val="0"/>
            </a:schemeClr>
          </a:solidFill>
          <a:prstDash val="dash"/>
        </a:ln>
        <a:effectLst/>
      </dgm:spPr>
    </dgm:pt>
    <dgm:pt modelId="{3ED1838C-B433-4CF2-BD3C-E7532CEAD7C7}" type="pres">
      <dgm:prSet presAssocID="{5F5A03DC-6E94-45BC-8D90-1A0E141AFA8F}" presName="EmptyPlaceHolder" presStyleCnt="0"/>
      <dgm:spPr/>
    </dgm:pt>
    <dgm:pt modelId="{64EB7F3B-DC4B-4F63-B679-9B89ECD1EBCB}" type="pres">
      <dgm:prSet presAssocID="{5D0399F3-A1CA-4EED-BB02-D709FB613AEC}" presName="spaceBetweenRectangles" presStyleCnt="0"/>
      <dgm:spPr/>
    </dgm:pt>
    <dgm:pt modelId="{AB824F77-A8C7-4837-945B-EF0D875CA65D}" type="pres">
      <dgm:prSet presAssocID="{BB9AFC1C-AA5B-44F8-BB72-733F63D01047}" presName="composite" presStyleCnt="0"/>
      <dgm:spPr/>
    </dgm:pt>
    <dgm:pt modelId="{A205EDDA-216C-4720-B7F1-1A2442EEF7AB}" type="pres">
      <dgm:prSet presAssocID="{BB9AFC1C-AA5B-44F8-BB72-733F63D01047}" presName="ConnectorPoint" presStyleLbl="lnNode1" presStyleIdx="2" presStyleCnt="3"/>
      <dgm:spPr>
        <a:solidFill>
          <a:schemeClr val="accent2">
            <a:hueOff val="-14169168"/>
            <a:satOff val="6528"/>
            <a:lumOff val="8430"/>
            <a:alphaOff val="0"/>
          </a:schemeClr>
        </a:solidFill>
        <a:ln w="6350" cap="rnd" cmpd="sng" algn="ctr">
          <a:solidFill>
            <a:schemeClr val="lt1">
              <a:hueOff val="0"/>
              <a:satOff val="0"/>
              <a:lumOff val="0"/>
              <a:alphaOff val="0"/>
            </a:schemeClr>
          </a:solidFill>
          <a:prstDash val="solid"/>
        </a:ln>
        <a:effectLst/>
      </dgm:spPr>
    </dgm:pt>
    <dgm:pt modelId="{88D35B06-5434-4688-A5B5-82105A2BBCC4}" type="pres">
      <dgm:prSet presAssocID="{BB9AFC1C-AA5B-44F8-BB72-733F63D01047}" presName="DropPinPlaceHolder" presStyleCnt="0"/>
      <dgm:spPr/>
    </dgm:pt>
    <dgm:pt modelId="{27A7BD7A-4516-46D6-8A48-42C814A3632F}" type="pres">
      <dgm:prSet presAssocID="{BB9AFC1C-AA5B-44F8-BB72-733F63D01047}" presName="DropPin" presStyleLbl="alignNode1" presStyleIdx="2" presStyleCnt="3"/>
      <dgm:spPr/>
    </dgm:pt>
    <dgm:pt modelId="{4AA61FB7-D4B6-4298-B290-365A93759694}" type="pres">
      <dgm:prSet presAssocID="{BB9AFC1C-AA5B-44F8-BB72-733F63D01047}" presName="Ellipse" presStyleLbl="fgAcc1" presStyleIdx="3" presStyleCnt="4"/>
      <dgm:spPr>
        <a:solidFill>
          <a:schemeClr val="lt1">
            <a:alpha val="90000"/>
            <a:hueOff val="0"/>
            <a:satOff val="0"/>
            <a:lumOff val="0"/>
            <a:alphaOff val="0"/>
          </a:schemeClr>
        </a:solidFill>
        <a:ln w="19050" cap="rnd" cmpd="sng" algn="ctr">
          <a:noFill/>
          <a:prstDash val="solid"/>
        </a:ln>
        <a:effectLst/>
      </dgm:spPr>
    </dgm:pt>
    <dgm:pt modelId="{4BBD5605-0E9C-4FB4-9DE5-AD797B741FFC}" type="pres">
      <dgm:prSet presAssocID="{BB9AFC1C-AA5B-44F8-BB72-733F63D01047}" presName="L2TextContainer" presStyleLbl="revTx" presStyleIdx="4" presStyleCnt="6">
        <dgm:presLayoutVars>
          <dgm:bulletEnabled val="1"/>
        </dgm:presLayoutVars>
      </dgm:prSet>
      <dgm:spPr/>
    </dgm:pt>
    <dgm:pt modelId="{0A7F1AA8-B839-4BF1-B227-E710A97E4C6E}" type="pres">
      <dgm:prSet presAssocID="{BB9AFC1C-AA5B-44F8-BB72-733F63D01047}" presName="L1TextContainer" presStyleLbl="revTx" presStyleIdx="5" presStyleCnt="6">
        <dgm:presLayoutVars>
          <dgm:chMax val="1"/>
          <dgm:chPref val="1"/>
          <dgm:bulletEnabled val="1"/>
        </dgm:presLayoutVars>
      </dgm:prSet>
      <dgm:spPr/>
    </dgm:pt>
    <dgm:pt modelId="{0C86342A-F86E-4DB1-B226-EF74B5B1D4FE}" type="pres">
      <dgm:prSet presAssocID="{BB9AFC1C-AA5B-44F8-BB72-733F63D01047}" presName="ConnectLine" presStyleLbl="sibTrans1D1" presStyleIdx="2" presStyleCnt="3"/>
      <dgm:spPr>
        <a:noFill/>
        <a:ln w="12700" cap="rnd" cmpd="sng" algn="ctr">
          <a:solidFill>
            <a:schemeClr val="accent2">
              <a:hueOff val="-14169168"/>
              <a:satOff val="6528"/>
              <a:lumOff val="8430"/>
              <a:alphaOff val="0"/>
            </a:schemeClr>
          </a:solidFill>
          <a:prstDash val="dash"/>
        </a:ln>
        <a:effectLst/>
      </dgm:spPr>
    </dgm:pt>
    <dgm:pt modelId="{05480266-9D57-4425-B92C-D5A3B16C7919}" type="pres">
      <dgm:prSet presAssocID="{BB9AFC1C-AA5B-44F8-BB72-733F63D01047}" presName="EmptyPlaceHolder" presStyleCnt="0"/>
      <dgm:spPr/>
    </dgm:pt>
  </dgm:ptLst>
  <dgm:cxnLst>
    <dgm:cxn modelId="{15AF4907-1E47-4AE1-9F51-F2BE777052F7}" srcId="{BB9AFC1C-AA5B-44F8-BB72-733F63D01047}" destId="{1607DB34-143C-41CE-9194-0703CEC2157E}" srcOrd="0" destOrd="0" parTransId="{7DE039C9-F3BD-449D-9EC7-4AD968A1A74D}" sibTransId="{44F8A321-21B4-4A6E-8CC0-48ED446FBA41}"/>
    <dgm:cxn modelId="{A06A060C-C5B7-4B74-8329-0D525D9BD56E}" srcId="{0D7F0C88-DEED-4FE6-9CFE-E43F0C2415E8}" destId="{5F5A03DC-6E94-45BC-8D90-1A0E141AFA8F}" srcOrd="1" destOrd="0" parTransId="{A2F4EC89-A668-4145-957F-CF8D2E466FA5}" sibTransId="{5D0399F3-A1CA-4EED-BB02-D709FB613AEC}"/>
    <dgm:cxn modelId="{30EF5B14-4218-43DF-9E4B-DFB0527F1B1B}" type="presOf" srcId="{48F4ADA9-6E80-417A-B257-2FB7469474F1}" destId="{4866606E-9012-4F57-BFF9-7D42FC212836}" srcOrd="0" destOrd="0" presId="urn:microsoft.com/office/officeart/2017/3/layout/DropPinTimeline"/>
    <dgm:cxn modelId="{1BE91022-C1FC-49B7-B782-035EECA4A4F4}" type="presOf" srcId="{1607DB34-143C-41CE-9194-0703CEC2157E}" destId="{4BBD5605-0E9C-4FB4-9DE5-AD797B741FFC}" srcOrd="0" destOrd="0" presId="urn:microsoft.com/office/officeart/2017/3/layout/DropPinTimeline"/>
    <dgm:cxn modelId="{74B2AD26-2C5D-4B4E-A3E7-245A42262B58}" srcId="{0D7F0C88-DEED-4FE6-9CFE-E43F0C2415E8}" destId="{BB9AFC1C-AA5B-44F8-BB72-733F63D01047}" srcOrd="2" destOrd="0" parTransId="{0E6C1916-5D8D-4EC6-8F89-62E3AAE1F8BC}" sibTransId="{C6A49343-E614-4661-A696-17374865CD1A}"/>
    <dgm:cxn modelId="{A1F2E035-C064-459A-8968-EC1C8216C833}" srcId="{5F5A03DC-6E94-45BC-8D90-1A0E141AFA8F}" destId="{48F4ADA9-6E80-417A-B257-2FB7469474F1}" srcOrd="0" destOrd="0" parTransId="{5A339D42-7591-4D51-9915-7F1C1BB693BA}" sibTransId="{B8EA8809-CA63-4C07-9469-A77334CEC673}"/>
    <dgm:cxn modelId="{FC7E333C-986F-41E7-BF10-FF853370052A}" type="presOf" srcId="{0D7F0C88-DEED-4FE6-9CFE-E43F0C2415E8}" destId="{BA5BF499-263C-4815-BBD8-9C147CDBAFEB}" srcOrd="0" destOrd="0" presId="urn:microsoft.com/office/officeart/2017/3/layout/DropPinTimeline"/>
    <dgm:cxn modelId="{3C88A347-E378-409C-81D1-E494F707B5C9}" type="presOf" srcId="{BB9AFC1C-AA5B-44F8-BB72-733F63D01047}" destId="{0A7F1AA8-B839-4BF1-B227-E710A97E4C6E}" srcOrd="0" destOrd="0" presId="urn:microsoft.com/office/officeart/2017/3/layout/DropPinTimeline"/>
    <dgm:cxn modelId="{BA5C08B1-4D0C-4148-843E-C5AD830382E2}" type="presOf" srcId="{7D936D0F-44F3-42E5-96AF-AC6BFB6A6E2B}" destId="{6B08E337-2FDA-4649-B576-DF5E17D1DB38}" srcOrd="0" destOrd="0" presId="urn:microsoft.com/office/officeart/2017/3/layout/DropPinTimeline"/>
    <dgm:cxn modelId="{4F80D8BF-9D72-46F3-B009-D8FD7463937C}" type="presOf" srcId="{5F5A03DC-6E94-45BC-8D90-1A0E141AFA8F}" destId="{75E61EF2-56C1-4AD6-AFBC-F61E41AB0EC4}" srcOrd="0" destOrd="0" presId="urn:microsoft.com/office/officeart/2017/3/layout/DropPinTimeline"/>
    <dgm:cxn modelId="{296722D9-234C-4B10-A815-39383FC7D9AC}" type="presOf" srcId="{3DECFA7C-A5E2-4051-A541-FC9F730D342F}" destId="{5ED77FB3-72F0-4C44-A375-4F0C9439E5F4}" srcOrd="0" destOrd="0" presId="urn:microsoft.com/office/officeart/2017/3/layout/DropPinTimeline"/>
    <dgm:cxn modelId="{E7EC54E4-630E-427D-A9D1-AAC3931AA970}" srcId="{0D7F0C88-DEED-4FE6-9CFE-E43F0C2415E8}" destId="{3DECFA7C-A5E2-4051-A541-FC9F730D342F}" srcOrd="0" destOrd="0" parTransId="{813BD7BD-6DDD-42EC-9006-F4B7F975FE5D}" sibTransId="{E9D36153-C99C-49E1-9ED8-7BA2D8D79542}"/>
    <dgm:cxn modelId="{747241EF-3742-461D-A9D3-9DED44DDCAC6}" srcId="{3DECFA7C-A5E2-4051-A541-FC9F730D342F}" destId="{7D936D0F-44F3-42E5-96AF-AC6BFB6A6E2B}" srcOrd="0" destOrd="0" parTransId="{7572EE74-F565-467A-967A-59D26F4F8E8B}" sibTransId="{A3B0C05D-6CB4-4060-990A-ADC80FE20642}"/>
    <dgm:cxn modelId="{94816379-CF70-4E41-8C7E-728D3849E963}" type="presParOf" srcId="{BA5BF499-263C-4815-BBD8-9C147CDBAFEB}" destId="{861A7033-1222-4D44-BB3B-991306954DDC}" srcOrd="0" destOrd="0" presId="urn:microsoft.com/office/officeart/2017/3/layout/DropPinTimeline"/>
    <dgm:cxn modelId="{81D746BD-0E50-40DA-8894-C5F6235BA12D}" type="presParOf" srcId="{BA5BF499-263C-4815-BBD8-9C147CDBAFEB}" destId="{C929C7A7-9F02-4E0A-AD07-C257A8BEDA5B}" srcOrd="1" destOrd="0" presId="urn:microsoft.com/office/officeart/2017/3/layout/DropPinTimeline"/>
    <dgm:cxn modelId="{55BF84BA-D925-4459-ADA9-1F7C242AD942}" type="presParOf" srcId="{C929C7A7-9F02-4E0A-AD07-C257A8BEDA5B}" destId="{628F8D8A-18F7-4CBB-8615-55AC2AD51AA6}" srcOrd="0" destOrd="0" presId="urn:microsoft.com/office/officeart/2017/3/layout/DropPinTimeline"/>
    <dgm:cxn modelId="{9D5B1C88-5178-481F-880A-3AADE87076A3}" type="presParOf" srcId="{628F8D8A-18F7-4CBB-8615-55AC2AD51AA6}" destId="{DCFF1B9B-33A7-4A28-A150-22E8240E8506}" srcOrd="0" destOrd="0" presId="urn:microsoft.com/office/officeart/2017/3/layout/DropPinTimeline"/>
    <dgm:cxn modelId="{D476B94A-7E96-40CF-9EAE-D58681C3378D}" type="presParOf" srcId="{628F8D8A-18F7-4CBB-8615-55AC2AD51AA6}" destId="{453C3077-E3CF-4258-A67E-3276A0D900E0}" srcOrd="1" destOrd="0" presId="urn:microsoft.com/office/officeart/2017/3/layout/DropPinTimeline"/>
    <dgm:cxn modelId="{8D2B9CFC-FB3C-4333-BEFD-93B0179EB828}" type="presParOf" srcId="{453C3077-E3CF-4258-A67E-3276A0D900E0}" destId="{47CCCBA7-6A9B-4798-83AF-968CA08518C0}" srcOrd="0" destOrd="0" presId="urn:microsoft.com/office/officeart/2017/3/layout/DropPinTimeline"/>
    <dgm:cxn modelId="{3381E059-4550-4C5D-8791-953DDF86FF7C}" type="presParOf" srcId="{453C3077-E3CF-4258-A67E-3276A0D900E0}" destId="{F36CB0DB-8CD5-4255-B0A7-EB0CA923BC5C}" srcOrd="1" destOrd="0" presId="urn:microsoft.com/office/officeart/2017/3/layout/DropPinTimeline"/>
    <dgm:cxn modelId="{64DEF841-E073-4F9A-A075-F6414E79D0E2}" type="presParOf" srcId="{628F8D8A-18F7-4CBB-8615-55AC2AD51AA6}" destId="{6B08E337-2FDA-4649-B576-DF5E17D1DB38}" srcOrd="2" destOrd="0" presId="urn:microsoft.com/office/officeart/2017/3/layout/DropPinTimeline"/>
    <dgm:cxn modelId="{FD226CFB-617C-41F1-8E0F-0A146B9D5493}" type="presParOf" srcId="{628F8D8A-18F7-4CBB-8615-55AC2AD51AA6}" destId="{5ED77FB3-72F0-4C44-A375-4F0C9439E5F4}" srcOrd="3" destOrd="0" presId="urn:microsoft.com/office/officeart/2017/3/layout/DropPinTimeline"/>
    <dgm:cxn modelId="{4E9611E5-8C27-40B2-B464-798FD507785E}" type="presParOf" srcId="{628F8D8A-18F7-4CBB-8615-55AC2AD51AA6}" destId="{742D7C2B-FEC3-4DCD-954C-D731A34E75F7}" srcOrd="4" destOrd="0" presId="urn:microsoft.com/office/officeart/2017/3/layout/DropPinTimeline"/>
    <dgm:cxn modelId="{37DFD9CE-1374-4FDA-B7FF-106EFDF2D15A}" type="presParOf" srcId="{628F8D8A-18F7-4CBB-8615-55AC2AD51AA6}" destId="{42AAF062-F88D-4543-8DE5-5EF690240BC8}" srcOrd="5" destOrd="0" presId="urn:microsoft.com/office/officeart/2017/3/layout/DropPinTimeline"/>
    <dgm:cxn modelId="{C97EE769-AA71-4F58-8DFF-93846369B8B9}" type="presParOf" srcId="{C929C7A7-9F02-4E0A-AD07-C257A8BEDA5B}" destId="{071F3616-918F-4FB4-87C8-41F0EAA69397}" srcOrd="1" destOrd="0" presId="urn:microsoft.com/office/officeart/2017/3/layout/DropPinTimeline"/>
    <dgm:cxn modelId="{7372629A-C172-4FA4-B803-BD9D9F31BB10}" type="presParOf" srcId="{C929C7A7-9F02-4E0A-AD07-C257A8BEDA5B}" destId="{D139EEDB-C63B-45C5-BFD4-E40ED4AC34E7}" srcOrd="2" destOrd="0" presId="urn:microsoft.com/office/officeart/2017/3/layout/DropPinTimeline"/>
    <dgm:cxn modelId="{E6B0823E-3857-42AB-9E79-255A45DB60BE}" type="presParOf" srcId="{D139EEDB-C63B-45C5-BFD4-E40ED4AC34E7}" destId="{00970355-3203-42B9-8AE3-7228139C38DC}" srcOrd="0" destOrd="0" presId="urn:microsoft.com/office/officeart/2017/3/layout/DropPinTimeline"/>
    <dgm:cxn modelId="{777D1687-DC6A-4B26-912A-734893EEBF8F}" type="presParOf" srcId="{D139EEDB-C63B-45C5-BFD4-E40ED4AC34E7}" destId="{47DCA40F-7D25-4DB7-A9F1-6D16079249BB}" srcOrd="1" destOrd="0" presId="urn:microsoft.com/office/officeart/2017/3/layout/DropPinTimeline"/>
    <dgm:cxn modelId="{F4BBF615-840E-4CCC-B503-360B190AA42F}" type="presParOf" srcId="{47DCA40F-7D25-4DB7-A9F1-6D16079249BB}" destId="{26812F90-C23D-4A4F-A656-AE77A87954EC}" srcOrd="0" destOrd="0" presId="urn:microsoft.com/office/officeart/2017/3/layout/DropPinTimeline"/>
    <dgm:cxn modelId="{4F6BFDC9-048E-44D1-9115-FDB7A8300A7F}" type="presParOf" srcId="{47DCA40F-7D25-4DB7-A9F1-6D16079249BB}" destId="{E2434022-3936-4F71-AB37-20561EBF81FF}" srcOrd="1" destOrd="0" presId="urn:microsoft.com/office/officeart/2017/3/layout/DropPinTimeline"/>
    <dgm:cxn modelId="{A9E0F174-F4AE-4D8D-8251-21B3E7CDDE20}" type="presParOf" srcId="{D139EEDB-C63B-45C5-BFD4-E40ED4AC34E7}" destId="{4866606E-9012-4F57-BFF9-7D42FC212836}" srcOrd="2" destOrd="0" presId="urn:microsoft.com/office/officeart/2017/3/layout/DropPinTimeline"/>
    <dgm:cxn modelId="{1AC7AF09-5842-4725-B626-05495E970EF1}" type="presParOf" srcId="{D139EEDB-C63B-45C5-BFD4-E40ED4AC34E7}" destId="{75E61EF2-56C1-4AD6-AFBC-F61E41AB0EC4}" srcOrd="3" destOrd="0" presId="urn:microsoft.com/office/officeart/2017/3/layout/DropPinTimeline"/>
    <dgm:cxn modelId="{408ABBEF-7A0C-46E1-AE5C-25AAE6343D4B}" type="presParOf" srcId="{D139EEDB-C63B-45C5-BFD4-E40ED4AC34E7}" destId="{845E8658-23EC-4F2C-8F26-CA09E64540A3}" srcOrd="4" destOrd="0" presId="urn:microsoft.com/office/officeart/2017/3/layout/DropPinTimeline"/>
    <dgm:cxn modelId="{923E614C-CAE0-483C-A601-8EF5F42F888C}" type="presParOf" srcId="{D139EEDB-C63B-45C5-BFD4-E40ED4AC34E7}" destId="{3ED1838C-B433-4CF2-BD3C-E7532CEAD7C7}" srcOrd="5" destOrd="0" presId="urn:microsoft.com/office/officeart/2017/3/layout/DropPinTimeline"/>
    <dgm:cxn modelId="{97B53187-961C-4D54-BC05-B73B33263EAB}" type="presParOf" srcId="{C929C7A7-9F02-4E0A-AD07-C257A8BEDA5B}" destId="{64EB7F3B-DC4B-4F63-B679-9B89ECD1EBCB}" srcOrd="3" destOrd="0" presId="urn:microsoft.com/office/officeart/2017/3/layout/DropPinTimeline"/>
    <dgm:cxn modelId="{908E3D43-3C71-4C1A-B98E-354AFF92DFC4}" type="presParOf" srcId="{C929C7A7-9F02-4E0A-AD07-C257A8BEDA5B}" destId="{AB824F77-A8C7-4837-945B-EF0D875CA65D}" srcOrd="4" destOrd="0" presId="urn:microsoft.com/office/officeart/2017/3/layout/DropPinTimeline"/>
    <dgm:cxn modelId="{0A5BCD27-D69B-4127-89BF-4DA28EAA9694}" type="presParOf" srcId="{AB824F77-A8C7-4837-945B-EF0D875CA65D}" destId="{A205EDDA-216C-4720-B7F1-1A2442EEF7AB}" srcOrd="0" destOrd="0" presId="urn:microsoft.com/office/officeart/2017/3/layout/DropPinTimeline"/>
    <dgm:cxn modelId="{F0709A7B-51E3-46C6-A8F5-EBA4C10F55B6}" type="presParOf" srcId="{AB824F77-A8C7-4837-945B-EF0D875CA65D}" destId="{88D35B06-5434-4688-A5B5-82105A2BBCC4}" srcOrd="1" destOrd="0" presId="urn:microsoft.com/office/officeart/2017/3/layout/DropPinTimeline"/>
    <dgm:cxn modelId="{79376036-FC14-4717-9125-041FAD4969D4}" type="presParOf" srcId="{88D35B06-5434-4688-A5B5-82105A2BBCC4}" destId="{27A7BD7A-4516-46D6-8A48-42C814A3632F}" srcOrd="0" destOrd="0" presId="urn:microsoft.com/office/officeart/2017/3/layout/DropPinTimeline"/>
    <dgm:cxn modelId="{4004E47B-9520-4AE5-94A7-1394F140C639}" type="presParOf" srcId="{88D35B06-5434-4688-A5B5-82105A2BBCC4}" destId="{4AA61FB7-D4B6-4298-B290-365A93759694}" srcOrd="1" destOrd="0" presId="urn:microsoft.com/office/officeart/2017/3/layout/DropPinTimeline"/>
    <dgm:cxn modelId="{17FD9C04-6F80-41D5-A31E-2784CC892B48}" type="presParOf" srcId="{AB824F77-A8C7-4837-945B-EF0D875CA65D}" destId="{4BBD5605-0E9C-4FB4-9DE5-AD797B741FFC}" srcOrd="2" destOrd="0" presId="urn:microsoft.com/office/officeart/2017/3/layout/DropPinTimeline"/>
    <dgm:cxn modelId="{6C2BC695-8129-4315-A97C-9C005CC157D7}" type="presParOf" srcId="{AB824F77-A8C7-4837-945B-EF0D875CA65D}" destId="{0A7F1AA8-B839-4BF1-B227-E710A97E4C6E}" srcOrd="3" destOrd="0" presId="urn:microsoft.com/office/officeart/2017/3/layout/DropPinTimeline"/>
    <dgm:cxn modelId="{57F1E72B-6A92-476B-8520-B00D73A2A0F6}" type="presParOf" srcId="{AB824F77-A8C7-4837-945B-EF0D875CA65D}" destId="{0C86342A-F86E-4DB1-B226-EF74B5B1D4FE}" srcOrd="4" destOrd="0" presId="urn:microsoft.com/office/officeart/2017/3/layout/DropPinTimeline"/>
    <dgm:cxn modelId="{40A8B671-A72C-48AF-9BF0-9CF5462B6C14}" type="presParOf" srcId="{AB824F77-A8C7-4837-945B-EF0D875CA65D}" destId="{05480266-9D57-4425-B92C-D5A3B16C7919}"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7F0C88-DEED-4FE6-9CFE-E43F0C2415E8}"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3DECFA7C-A5E2-4051-A541-FC9F730D342F}">
      <dgm:prSet/>
      <dgm:spPr/>
      <dgm:t>
        <a:bodyPr/>
        <a:lstStyle/>
        <a:p>
          <a:pPr>
            <a:defRPr b="1"/>
          </a:pPr>
          <a:r>
            <a:rPr lang="en-US" dirty="0"/>
            <a:t>2:13</a:t>
          </a:r>
        </a:p>
      </dgm:t>
    </dgm:pt>
    <dgm:pt modelId="{813BD7BD-6DDD-42EC-9006-F4B7F975FE5D}" type="parTrans" cxnId="{E7EC54E4-630E-427D-A9D1-AAC3931AA970}">
      <dgm:prSet/>
      <dgm:spPr/>
      <dgm:t>
        <a:bodyPr/>
        <a:lstStyle/>
        <a:p>
          <a:endParaRPr lang="en-US"/>
        </a:p>
      </dgm:t>
    </dgm:pt>
    <dgm:pt modelId="{E9D36153-C99C-49E1-9ED8-7BA2D8D79542}" type="sibTrans" cxnId="{E7EC54E4-630E-427D-A9D1-AAC3931AA970}">
      <dgm:prSet/>
      <dgm:spPr/>
      <dgm:t>
        <a:bodyPr/>
        <a:lstStyle/>
        <a:p>
          <a:endParaRPr lang="en-US"/>
        </a:p>
      </dgm:t>
    </dgm:pt>
    <dgm:pt modelId="{7D936D0F-44F3-42E5-96AF-AC6BFB6A6E2B}">
      <dgm:prSet/>
      <dgm:spPr/>
      <dgm:t>
        <a:bodyPr/>
        <a:lstStyle/>
        <a:p>
          <a:r>
            <a:rPr lang="en-US" dirty="0"/>
            <a:t>Particular care should be taken when installing the membrane. All joints and service penetrations must be fully sealed.</a:t>
          </a:r>
        </a:p>
      </dgm:t>
    </dgm:pt>
    <dgm:pt modelId="{7572EE74-F565-467A-967A-59D26F4F8E8B}" type="parTrans" cxnId="{747241EF-3742-461D-A9D3-9DED44DDCAC6}">
      <dgm:prSet/>
      <dgm:spPr/>
      <dgm:t>
        <a:bodyPr/>
        <a:lstStyle/>
        <a:p>
          <a:endParaRPr lang="en-US"/>
        </a:p>
      </dgm:t>
    </dgm:pt>
    <dgm:pt modelId="{A3B0C05D-6CB4-4060-990A-ADC80FE20642}" type="sibTrans" cxnId="{747241EF-3742-461D-A9D3-9DED44DDCAC6}">
      <dgm:prSet/>
      <dgm:spPr/>
      <dgm:t>
        <a:bodyPr/>
        <a:lstStyle/>
        <a:p>
          <a:endParaRPr lang="en-US"/>
        </a:p>
      </dgm:t>
    </dgm:pt>
    <dgm:pt modelId="{5F5A03DC-6E94-45BC-8D90-1A0E141AFA8F}">
      <dgm:prSet/>
      <dgm:spPr/>
      <dgm:t>
        <a:bodyPr/>
        <a:lstStyle/>
        <a:p>
          <a:pPr>
            <a:defRPr b="1"/>
          </a:pPr>
          <a:r>
            <a:rPr lang="en-US"/>
            <a:t>2:14</a:t>
          </a:r>
        </a:p>
      </dgm:t>
    </dgm:pt>
    <dgm:pt modelId="{A2F4EC89-A668-4145-957F-CF8D2E466FA5}" type="parTrans" cxnId="{A06A060C-C5B7-4B74-8329-0D525D9BD56E}">
      <dgm:prSet/>
      <dgm:spPr/>
      <dgm:t>
        <a:bodyPr/>
        <a:lstStyle/>
        <a:p>
          <a:endParaRPr lang="en-US"/>
        </a:p>
      </dgm:t>
    </dgm:pt>
    <dgm:pt modelId="{5D0399F3-A1CA-4EED-BB02-D709FB613AEC}" type="sibTrans" cxnId="{A06A060C-C5B7-4B74-8329-0D525D9BD56E}">
      <dgm:prSet/>
      <dgm:spPr/>
      <dgm:t>
        <a:bodyPr/>
        <a:lstStyle/>
        <a:p>
          <a:endParaRPr lang="en-US"/>
        </a:p>
      </dgm:t>
    </dgm:pt>
    <dgm:pt modelId="{48F4ADA9-6E80-417A-B257-2FB7469474F1}">
      <dgm:prSet/>
      <dgm:spPr/>
      <dgm:t>
        <a:bodyPr/>
        <a:lstStyle/>
        <a:p>
          <a:r>
            <a:rPr lang="en-US" dirty="0"/>
            <a:t>Every precaution must be taken to protect the membrane from damage, pre- and post- installation.</a:t>
          </a:r>
        </a:p>
      </dgm:t>
    </dgm:pt>
    <dgm:pt modelId="{5A339D42-7591-4D51-9915-7F1C1BB693BA}" type="parTrans" cxnId="{A1F2E035-C064-459A-8968-EC1C8216C833}">
      <dgm:prSet/>
      <dgm:spPr/>
      <dgm:t>
        <a:bodyPr/>
        <a:lstStyle/>
        <a:p>
          <a:endParaRPr lang="en-US"/>
        </a:p>
      </dgm:t>
    </dgm:pt>
    <dgm:pt modelId="{B8EA8809-CA63-4C07-9469-A77334CEC673}" type="sibTrans" cxnId="{A1F2E035-C064-459A-8968-EC1C8216C833}">
      <dgm:prSet/>
      <dgm:spPr/>
      <dgm:t>
        <a:bodyPr/>
        <a:lstStyle/>
        <a:p>
          <a:endParaRPr lang="en-US"/>
        </a:p>
      </dgm:t>
    </dgm:pt>
    <dgm:pt modelId="{BB9AFC1C-AA5B-44F8-BB72-733F63D01047}">
      <dgm:prSet/>
      <dgm:spPr/>
      <dgm:t>
        <a:bodyPr/>
        <a:lstStyle/>
        <a:p>
          <a:pPr>
            <a:defRPr b="1"/>
          </a:pPr>
          <a:r>
            <a:rPr lang="en-US"/>
            <a:t>3:14</a:t>
          </a:r>
        </a:p>
      </dgm:t>
    </dgm:pt>
    <dgm:pt modelId="{0E6C1916-5D8D-4EC6-8F89-62E3AAE1F8BC}" type="parTrans" cxnId="{74B2AD26-2C5D-4B4E-A3E7-245A42262B58}">
      <dgm:prSet/>
      <dgm:spPr/>
      <dgm:t>
        <a:bodyPr/>
        <a:lstStyle/>
        <a:p>
          <a:endParaRPr lang="en-US"/>
        </a:p>
      </dgm:t>
    </dgm:pt>
    <dgm:pt modelId="{C6A49343-E614-4661-A696-17374865CD1A}" type="sibTrans" cxnId="{74B2AD26-2C5D-4B4E-A3E7-245A42262B58}">
      <dgm:prSet/>
      <dgm:spPr/>
      <dgm:t>
        <a:bodyPr/>
        <a:lstStyle/>
        <a:p>
          <a:endParaRPr lang="en-US"/>
        </a:p>
      </dgm:t>
    </dgm:pt>
    <dgm:pt modelId="{1607DB34-143C-41CE-9194-0703CEC2157E}">
      <dgm:prSet/>
      <dgm:spPr/>
      <dgm:t>
        <a:bodyPr/>
        <a:lstStyle/>
        <a:p>
          <a:r>
            <a:rPr lang="en-US" dirty="0"/>
            <a:t>Outlines the characteristics of a ground supported floor to achieve </a:t>
          </a:r>
          <a:r>
            <a:rPr lang="en-US" dirty="0" err="1"/>
            <a:t>pirma</a:t>
          </a:r>
          <a:r>
            <a:rPr lang="en-US" dirty="0"/>
            <a:t>-facie compliance with TGD Part C and depicted in Diagram 4.</a:t>
          </a:r>
        </a:p>
      </dgm:t>
    </dgm:pt>
    <dgm:pt modelId="{7DE039C9-F3BD-449D-9EC7-4AD968A1A74D}" type="parTrans" cxnId="{15AF4907-1E47-4AE1-9F51-F2BE777052F7}">
      <dgm:prSet/>
      <dgm:spPr/>
      <dgm:t>
        <a:bodyPr/>
        <a:lstStyle/>
        <a:p>
          <a:endParaRPr lang="en-US"/>
        </a:p>
      </dgm:t>
    </dgm:pt>
    <dgm:pt modelId="{44F8A321-21B4-4A6E-8CC0-48ED446FBA41}" type="sibTrans" cxnId="{15AF4907-1E47-4AE1-9F51-F2BE777052F7}">
      <dgm:prSet/>
      <dgm:spPr/>
      <dgm:t>
        <a:bodyPr/>
        <a:lstStyle/>
        <a:p>
          <a:endParaRPr lang="en-US"/>
        </a:p>
      </dgm:t>
    </dgm:pt>
    <dgm:pt modelId="{BA5BF499-263C-4815-BBD8-9C147CDBAFEB}" type="pres">
      <dgm:prSet presAssocID="{0D7F0C88-DEED-4FE6-9CFE-E43F0C2415E8}" presName="root" presStyleCnt="0">
        <dgm:presLayoutVars>
          <dgm:chMax/>
          <dgm:chPref/>
          <dgm:animLvl val="lvl"/>
        </dgm:presLayoutVars>
      </dgm:prSet>
      <dgm:spPr/>
    </dgm:pt>
    <dgm:pt modelId="{861A7033-1222-4D44-BB3B-991306954DDC}" type="pres">
      <dgm:prSet presAssocID="{0D7F0C88-DEED-4FE6-9CFE-E43F0C2415E8}" presName="divider" presStyleLbl="fgAcc1" presStyleIdx="0" presStyleCnt="4"/>
      <dgm:spPr>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gm:spPr>
    </dgm:pt>
    <dgm:pt modelId="{C929C7A7-9F02-4E0A-AD07-C257A8BEDA5B}" type="pres">
      <dgm:prSet presAssocID="{0D7F0C88-DEED-4FE6-9CFE-E43F0C2415E8}" presName="nodes" presStyleCnt="0">
        <dgm:presLayoutVars>
          <dgm:chMax/>
          <dgm:chPref/>
          <dgm:animLvl val="lvl"/>
        </dgm:presLayoutVars>
      </dgm:prSet>
      <dgm:spPr/>
    </dgm:pt>
    <dgm:pt modelId="{628F8D8A-18F7-4CBB-8615-55AC2AD51AA6}" type="pres">
      <dgm:prSet presAssocID="{3DECFA7C-A5E2-4051-A541-FC9F730D342F}" presName="composite" presStyleCnt="0"/>
      <dgm:spPr/>
    </dgm:pt>
    <dgm:pt modelId="{DCFF1B9B-33A7-4A28-A150-22E8240E8506}" type="pres">
      <dgm:prSet presAssocID="{3DECFA7C-A5E2-4051-A541-FC9F730D342F}" presName="ConnectorPoint" presStyleLbl="lnNode1" presStyleIdx="0" presStyleCnt="3"/>
      <dgm:spPr>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gm:spPr>
    </dgm:pt>
    <dgm:pt modelId="{453C3077-E3CF-4258-A67E-3276A0D900E0}" type="pres">
      <dgm:prSet presAssocID="{3DECFA7C-A5E2-4051-A541-FC9F730D342F}" presName="DropPinPlaceHolder" presStyleCnt="0"/>
      <dgm:spPr/>
    </dgm:pt>
    <dgm:pt modelId="{47CCCBA7-6A9B-4798-83AF-968CA08518C0}" type="pres">
      <dgm:prSet presAssocID="{3DECFA7C-A5E2-4051-A541-FC9F730D342F}" presName="DropPin" presStyleLbl="alignNode1" presStyleIdx="0" presStyleCnt="3"/>
      <dgm:spPr/>
    </dgm:pt>
    <dgm:pt modelId="{F36CB0DB-8CD5-4255-B0A7-EB0CA923BC5C}" type="pres">
      <dgm:prSet presAssocID="{3DECFA7C-A5E2-4051-A541-FC9F730D342F}" presName="Ellipse" presStyleLbl="fgAcc1" presStyleIdx="1" presStyleCnt="4"/>
      <dgm:spPr>
        <a:solidFill>
          <a:schemeClr val="lt1">
            <a:alpha val="90000"/>
            <a:hueOff val="0"/>
            <a:satOff val="0"/>
            <a:lumOff val="0"/>
            <a:alphaOff val="0"/>
          </a:schemeClr>
        </a:solidFill>
        <a:ln w="19050" cap="rnd" cmpd="sng" algn="ctr">
          <a:noFill/>
          <a:prstDash val="solid"/>
        </a:ln>
        <a:effectLst/>
      </dgm:spPr>
    </dgm:pt>
    <dgm:pt modelId="{6B08E337-2FDA-4649-B576-DF5E17D1DB38}" type="pres">
      <dgm:prSet presAssocID="{3DECFA7C-A5E2-4051-A541-FC9F730D342F}" presName="L2TextContainer" presStyleLbl="revTx" presStyleIdx="0" presStyleCnt="6">
        <dgm:presLayoutVars>
          <dgm:bulletEnabled val="1"/>
        </dgm:presLayoutVars>
      </dgm:prSet>
      <dgm:spPr/>
    </dgm:pt>
    <dgm:pt modelId="{5ED77FB3-72F0-4C44-A375-4F0C9439E5F4}" type="pres">
      <dgm:prSet presAssocID="{3DECFA7C-A5E2-4051-A541-FC9F730D342F}" presName="L1TextContainer" presStyleLbl="revTx" presStyleIdx="1" presStyleCnt="6">
        <dgm:presLayoutVars>
          <dgm:chMax val="1"/>
          <dgm:chPref val="1"/>
          <dgm:bulletEnabled val="1"/>
        </dgm:presLayoutVars>
      </dgm:prSet>
      <dgm:spPr/>
    </dgm:pt>
    <dgm:pt modelId="{742D7C2B-FEC3-4DCD-954C-D731A34E75F7}" type="pres">
      <dgm:prSet presAssocID="{3DECFA7C-A5E2-4051-A541-FC9F730D342F}" presName="ConnectLine" presStyleLbl="sibTrans1D1" presStyleIdx="0" presStyleCnt="3"/>
      <dgm:spPr>
        <a:noFill/>
        <a:ln w="12700" cap="rnd" cmpd="sng" algn="ctr">
          <a:solidFill>
            <a:schemeClr val="accent2">
              <a:hueOff val="0"/>
              <a:satOff val="0"/>
              <a:lumOff val="0"/>
              <a:alphaOff val="0"/>
            </a:schemeClr>
          </a:solidFill>
          <a:prstDash val="dash"/>
        </a:ln>
        <a:effectLst/>
      </dgm:spPr>
    </dgm:pt>
    <dgm:pt modelId="{42AAF062-F88D-4543-8DE5-5EF690240BC8}" type="pres">
      <dgm:prSet presAssocID="{3DECFA7C-A5E2-4051-A541-FC9F730D342F}" presName="EmptyPlaceHolder" presStyleCnt="0"/>
      <dgm:spPr/>
    </dgm:pt>
    <dgm:pt modelId="{071F3616-918F-4FB4-87C8-41F0EAA69397}" type="pres">
      <dgm:prSet presAssocID="{E9D36153-C99C-49E1-9ED8-7BA2D8D79542}" presName="spaceBetweenRectangles" presStyleCnt="0"/>
      <dgm:spPr/>
    </dgm:pt>
    <dgm:pt modelId="{D139EEDB-C63B-45C5-BFD4-E40ED4AC34E7}" type="pres">
      <dgm:prSet presAssocID="{5F5A03DC-6E94-45BC-8D90-1A0E141AFA8F}" presName="composite" presStyleCnt="0"/>
      <dgm:spPr/>
    </dgm:pt>
    <dgm:pt modelId="{00970355-3203-42B9-8AE3-7228139C38DC}" type="pres">
      <dgm:prSet presAssocID="{5F5A03DC-6E94-45BC-8D90-1A0E141AFA8F}" presName="ConnectorPoint" presStyleLbl="lnNode1" presStyleIdx="1" presStyleCnt="3"/>
      <dgm:spPr>
        <a:solidFill>
          <a:schemeClr val="accent2">
            <a:hueOff val="-7084584"/>
            <a:satOff val="3264"/>
            <a:lumOff val="4215"/>
            <a:alphaOff val="0"/>
          </a:schemeClr>
        </a:solidFill>
        <a:ln w="6350" cap="rnd" cmpd="sng" algn="ctr">
          <a:solidFill>
            <a:schemeClr val="lt1">
              <a:hueOff val="0"/>
              <a:satOff val="0"/>
              <a:lumOff val="0"/>
              <a:alphaOff val="0"/>
            </a:schemeClr>
          </a:solidFill>
          <a:prstDash val="solid"/>
        </a:ln>
        <a:effectLst/>
      </dgm:spPr>
    </dgm:pt>
    <dgm:pt modelId="{47DCA40F-7D25-4DB7-A9F1-6D16079249BB}" type="pres">
      <dgm:prSet presAssocID="{5F5A03DC-6E94-45BC-8D90-1A0E141AFA8F}" presName="DropPinPlaceHolder" presStyleCnt="0"/>
      <dgm:spPr/>
    </dgm:pt>
    <dgm:pt modelId="{26812F90-C23D-4A4F-A656-AE77A87954EC}" type="pres">
      <dgm:prSet presAssocID="{5F5A03DC-6E94-45BC-8D90-1A0E141AFA8F}" presName="DropPin" presStyleLbl="alignNode1" presStyleIdx="1" presStyleCnt="3"/>
      <dgm:spPr/>
    </dgm:pt>
    <dgm:pt modelId="{E2434022-3936-4F71-AB37-20561EBF81FF}" type="pres">
      <dgm:prSet presAssocID="{5F5A03DC-6E94-45BC-8D90-1A0E141AFA8F}" presName="Ellipse" presStyleLbl="fgAcc1" presStyleIdx="2" presStyleCnt="4"/>
      <dgm:spPr>
        <a:solidFill>
          <a:schemeClr val="lt1">
            <a:alpha val="90000"/>
            <a:hueOff val="0"/>
            <a:satOff val="0"/>
            <a:lumOff val="0"/>
            <a:alphaOff val="0"/>
          </a:schemeClr>
        </a:solidFill>
        <a:ln w="19050" cap="rnd" cmpd="sng" algn="ctr">
          <a:noFill/>
          <a:prstDash val="solid"/>
        </a:ln>
        <a:effectLst/>
      </dgm:spPr>
    </dgm:pt>
    <dgm:pt modelId="{4866606E-9012-4F57-BFF9-7D42FC212836}" type="pres">
      <dgm:prSet presAssocID="{5F5A03DC-6E94-45BC-8D90-1A0E141AFA8F}" presName="L2TextContainer" presStyleLbl="revTx" presStyleIdx="2" presStyleCnt="6">
        <dgm:presLayoutVars>
          <dgm:bulletEnabled val="1"/>
        </dgm:presLayoutVars>
      </dgm:prSet>
      <dgm:spPr/>
    </dgm:pt>
    <dgm:pt modelId="{75E61EF2-56C1-4AD6-AFBC-F61E41AB0EC4}" type="pres">
      <dgm:prSet presAssocID="{5F5A03DC-6E94-45BC-8D90-1A0E141AFA8F}" presName="L1TextContainer" presStyleLbl="revTx" presStyleIdx="3" presStyleCnt="6">
        <dgm:presLayoutVars>
          <dgm:chMax val="1"/>
          <dgm:chPref val="1"/>
          <dgm:bulletEnabled val="1"/>
        </dgm:presLayoutVars>
      </dgm:prSet>
      <dgm:spPr/>
    </dgm:pt>
    <dgm:pt modelId="{845E8658-23EC-4F2C-8F26-CA09E64540A3}" type="pres">
      <dgm:prSet presAssocID="{5F5A03DC-6E94-45BC-8D90-1A0E141AFA8F}" presName="ConnectLine" presStyleLbl="sibTrans1D1" presStyleIdx="1" presStyleCnt="3"/>
      <dgm:spPr>
        <a:noFill/>
        <a:ln w="12700" cap="rnd" cmpd="sng" algn="ctr">
          <a:solidFill>
            <a:schemeClr val="accent2">
              <a:hueOff val="-7084584"/>
              <a:satOff val="3264"/>
              <a:lumOff val="4215"/>
              <a:alphaOff val="0"/>
            </a:schemeClr>
          </a:solidFill>
          <a:prstDash val="dash"/>
        </a:ln>
        <a:effectLst/>
      </dgm:spPr>
    </dgm:pt>
    <dgm:pt modelId="{3ED1838C-B433-4CF2-BD3C-E7532CEAD7C7}" type="pres">
      <dgm:prSet presAssocID="{5F5A03DC-6E94-45BC-8D90-1A0E141AFA8F}" presName="EmptyPlaceHolder" presStyleCnt="0"/>
      <dgm:spPr/>
    </dgm:pt>
    <dgm:pt modelId="{64EB7F3B-DC4B-4F63-B679-9B89ECD1EBCB}" type="pres">
      <dgm:prSet presAssocID="{5D0399F3-A1CA-4EED-BB02-D709FB613AEC}" presName="spaceBetweenRectangles" presStyleCnt="0"/>
      <dgm:spPr/>
    </dgm:pt>
    <dgm:pt modelId="{AB824F77-A8C7-4837-945B-EF0D875CA65D}" type="pres">
      <dgm:prSet presAssocID="{BB9AFC1C-AA5B-44F8-BB72-733F63D01047}" presName="composite" presStyleCnt="0"/>
      <dgm:spPr/>
    </dgm:pt>
    <dgm:pt modelId="{A205EDDA-216C-4720-B7F1-1A2442EEF7AB}" type="pres">
      <dgm:prSet presAssocID="{BB9AFC1C-AA5B-44F8-BB72-733F63D01047}" presName="ConnectorPoint" presStyleLbl="lnNode1" presStyleIdx="2" presStyleCnt="3"/>
      <dgm:spPr>
        <a:solidFill>
          <a:schemeClr val="accent2">
            <a:hueOff val="-14169168"/>
            <a:satOff val="6528"/>
            <a:lumOff val="8430"/>
            <a:alphaOff val="0"/>
          </a:schemeClr>
        </a:solidFill>
        <a:ln w="6350" cap="rnd" cmpd="sng" algn="ctr">
          <a:solidFill>
            <a:schemeClr val="lt1">
              <a:hueOff val="0"/>
              <a:satOff val="0"/>
              <a:lumOff val="0"/>
              <a:alphaOff val="0"/>
            </a:schemeClr>
          </a:solidFill>
          <a:prstDash val="solid"/>
        </a:ln>
        <a:effectLst/>
      </dgm:spPr>
    </dgm:pt>
    <dgm:pt modelId="{88D35B06-5434-4688-A5B5-82105A2BBCC4}" type="pres">
      <dgm:prSet presAssocID="{BB9AFC1C-AA5B-44F8-BB72-733F63D01047}" presName="DropPinPlaceHolder" presStyleCnt="0"/>
      <dgm:spPr/>
    </dgm:pt>
    <dgm:pt modelId="{27A7BD7A-4516-46D6-8A48-42C814A3632F}" type="pres">
      <dgm:prSet presAssocID="{BB9AFC1C-AA5B-44F8-BB72-733F63D01047}" presName="DropPin" presStyleLbl="alignNode1" presStyleIdx="2" presStyleCnt="3"/>
      <dgm:spPr/>
    </dgm:pt>
    <dgm:pt modelId="{4AA61FB7-D4B6-4298-B290-365A93759694}" type="pres">
      <dgm:prSet presAssocID="{BB9AFC1C-AA5B-44F8-BB72-733F63D01047}" presName="Ellipse" presStyleLbl="fgAcc1" presStyleIdx="3" presStyleCnt="4"/>
      <dgm:spPr>
        <a:solidFill>
          <a:schemeClr val="lt1">
            <a:alpha val="90000"/>
            <a:hueOff val="0"/>
            <a:satOff val="0"/>
            <a:lumOff val="0"/>
            <a:alphaOff val="0"/>
          </a:schemeClr>
        </a:solidFill>
        <a:ln w="19050" cap="rnd" cmpd="sng" algn="ctr">
          <a:noFill/>
          <a:prstDash val="solid"/>
        </a:ln>
        <a:effectLst/>
      </dgm:spPr>
    </dgm:pt>
    <dgm:pt modelId="{4BBD5605-0E9C-4FB4-9DE5-AD797B741FFC}" type="pres">
      <dgm:prSet presAssocID="{BB9AFC1C-AA5B-44F8-BB72-733F63D01047}" presName="L2TextContainer" presStyleLbl="revTx" presStyleIdx="4" presStyleCnt="6">
        <dgm:presLayoutVars>
          <dgm:bulletEnabled val="1"/>
        </dgm:presLayoutVars>
      </dgm:prSet>
      <dgm:spPr/>
    </dgm:pt>
    <dgm:pt modelId="{0A7F1AA8-B839-4BF1-B227-E710A97E4C6E}" type="pres">
      <dgm:prSet presAssocID="{BB9AFC1C-AA5B-44F8-BB72-733F63D01047}" presName="L1TextContainer" presStyleLbl="revTx" presStyleIdx="5" presStyleCnt="6">
        <dgm:presLayoutVars>
          <dgm:chMax val="1"/>
          <dgm:chPref val="1"/>
          <dgm:bulletEnabled val="1"/>
        </dgm:presLayoutVars>
      </dgm:prSet>
      <dgm:spPr/>
    </dgm:pt>
    <dgm:pt modelId="{0C86342A-F86E-4DB1-B226-EF74B5B1D4FE}" type="pres">
      <dgm:prSet presAssocID="{BB9AFC1C-AA5B-44F8-BB72-733F63D01047}" presName="ConnectLine" presStyleLbl="sibTrans1D1" presStyleIdx="2" presStyleCnt="3"/>
      <dgm:spPr>
        <a:noFill/>
        <a:ln w="12700" cap="rnd" cmpd="sng" algn="ctr">
          <a:solidFill>
            <a:schemeClr val="accent2">
              <a:hueOff val="-14169168"/>
              <a:satOff val="6528"/>
              <a:lumOff val="8430"/>
              <a:alphaOff val="0"/>
            </a:schemeClr>
          </a:solidFill>
          <a:prstDash val="dash"/>
        </a:ln>
        <a:effectLst/>
      </dgm:spPr>
    </dgm:pt>
    <dgm:pt modelId="{05480266-9D57-4425-B92C-D5A3B16C7919}" type="pres">
      <dgm:prSet presAssocID="{BB9AFC1C-AA5B-44F8-BB72-733F63D01047}" presName="EmptyPlaceHolder" presStyleCnt="0"/>
      <dgm:spPr/>
    </dgm:pt>
  </dgm:ptLst>
  <dgm:cxnLst>
    <dgm:cxn modelId="{15AF4907-1E47-4AE1-9F51-F2BE777052F7}" srcId="{BB9AFC1C-AA5B-44F8-BB72-733F63D01047}" destId="{1607DB34-143C-41CE-9194-0703CEC2157E}" srcOrd="0" destOrd="0" parTransId="{7DE039C9-F3BD-449D-9EC7-4AD968A1A74D}" sibTransId="{44F8A321-21B4-4A6E-8CC0-48ED446FBA41}"/>
    <dgm:cxn modelId="{A06A060C-C5B7-4B74-8329-0D525D9BD56E}" srcId="{0D7F0C88-DEED-4FE6-9CFE-E43F0C2415E8}" destId="{5F5A03DC-6E94-45BC-8D90-1A0E141AFA8F}" srcOrd="1" destOrd="0" parTransId="{A2F4EC89-A668-4145-957F-CF8D2E466FA5}" sibTransId="{5D0399F3-A1CA-4EED-BB02-D709FB613AEC}"/>
    <dgm:cxn modelId="{30EF5B14-4218-43DF-9E4B-DFB0527F1B1B}" type="presOf" srcId="{48F4ADA9-6E80-417A-B257-2FB7469474F1}" destId="{4866606E-9012-4F57-BFF9-7D42FC212836}" srcOrd="0" destOrd="0" presId="urn:microsoft.com/office/officeart/2017/3/layout/DropPinTimeline"/>
    <dgm:cxn modelId="{1BE91022-C1FC-49B7-B782-035EECA4A4F4}" type="presOf" srcId="{1607DB34-143C-41CE-9194-0703CEC2157E}" destId="{4BBD5605-0E9C-4FB4-9DE5-AD797B741FFC}" srcOrd="0" destOrd="0" presId="urn:microsoft.com/office/officeart/2017/3/layout/DropPinTimeline"/>
    <dgm:cxn modelId="{74B2AD26-2C5D-4B4E-A3E7-245A42262B58}" srcId="{0D7F0C88-DEED-4FE6-9CFE-E43F0C2415E8}" destId="{BB9AFC1C-AA5B-44F8-BB72-733F63D01047}" srcOrd="2" destOrd="0" parTransId="{0E6C1916-5D8D-4EC6-8F89-62E3AAE1F8BC}" sibTransId="{C6A49343-E614-4661-A696-17374865CD1A}"/>
    <dgm:cxn modelId="{A1F2E035-C064-459A-8968-EC1C8216C833}" srcId="{5F5A03DC-6E94-45BC-8D90-1A0E141AFA8F}" destId="{48F4ADA9-6E80-417A-B257-2FB7469474F1}" srcOrd="0" destOrd="0" parTransId="{5A339D42-7591-4D51-9915-7F1C1BB693BA}" sibTransId="{B8EA8809-CA63-4C07-9469-A77334CEC673}"/>
    <dgm:cxn modelId="{FC7E333C-986F-41E7-BF10-FF853370052A}" type="presOf" srcId="{0D7F0C88-DEED-4FE6-9CFE-E43F0C2415E8}" destId="{BA5BF499-263C-4815-BBD8-9C147CDBAFEB}" srcOrd="0" destOrd="0" presId="urn:microsoft.com/office/officeart/2017/3/layout/DropPinTimeline"/>
    <dgm:cxn modelId="{3C88A347-E378-409C-81D1-E494F707B5C9}" type="presOf" srcId="{BB9AFC1C-AA5B-44F8-BB72-733F63D01047}" destId="{0A7F1AA8-B839-4BF1-B227-E710A97E4C6E}" srcOrd="0" destOrd="0" presId="urn:microsoft.com/office/officeart/2017/3/layout/DropPinTimeline"/>
    <dgm:cxn modelId="{BA5C08B1-4D0C-4148-843E-C5AD830382E2}" type="presOf" srcId="{7D936D0F-44F3-42E5-96AF-AC6BFB6A6E2B}" destId="{6B08E337-2FDA-4649-B576-DF5E17D1DB38}" srcOrd="0" destOrd="0" presId="urn:microsoft.com/office/officeart/2017/3/layout/DropPinTimeline"/>
    <dgm:cxn modelId="{4F80D8BF-9D72-46F3-B009-D8FD7463937C}" type="presOf" srcId="{5F5A03DC-6E94-45BC-8D90-1A0E141AFA8F}" destId="{75E61EF2-56C1-4AD6-AFBC-F61E41AB0EC4}" srcOrd="0" destOrd="0" presId="urn:microsoft.com/office/officeart/2017/3/layout/DropPinTimeline"/>
    <dgm:cxn modelId="{296722D9-234C-4B10-A815-39383FC7D9AC}" type="presOf" srcId="{3DECFA7C-A5E2-4051-A541-FC9F730D342F}" destId="{5ED77FB3-72F0-4C44-A375-4F0C9439E5F4}" srcOrd="0" destOrd="0" presId="urn:microsoft.com/office/officeart/2017/3/layout/DropPinTimeline"/>
    <dgm:cxn modelId="{E7EC54E4-630E-427D-A9D1-AAC3931AA970}" srcId="{0D7F0C88-DEED-4FE6-9CFE-E43F0C2415E8}" destId="{3DECFA7C-A5E2-4051-A541-FC9F730D342F}" srcOrd="0" destOrd="0" parTransId="{813BD7BD-6DDD-42EC-9006-F4B7F975FE5D}" sibTransId="{E9D36153-C99C-49E1-9ED8-7BA2D8D79542}"/>
    <dgm:cxn modelId="{747241EF-3742-461D-A9D3-9DED44DDCAC6}" srcId="{3DECFA7C-A5E2-4051-A541-FC9F730D342F}" destId="{7D936D0F-44F3-42E5-96AF-AC6BFB6A6E2B}" srcOrd="0" destOrd="0" parTransId="{7572EE74-F565-467A-967A-59D26F4F8E8B}" sibTransId="{A3B0C05D-6CB4-4060-990A-ADC80FE20642}"/>
    <dgm:cxn modelId="{94816379-CF70-4E41-8C7E-728D3849E963}" type="presParOf" srcId="{BA5BF499-263C-4815-BBD8-9C147CDBAFEB}" destId="{861A7033-1222-4D44-BB3B-991306954DDC}" srcOrd="0" destOrd="0" presId="urn:microsoft.com/office/officeart/2017/3/layout/DropPinTimeline"/>
    <dgm:cxn modelId="{81D746BD-0E50-40DA-8894-C5F6235BA12D}" type="presParOf" srcId="{BA5BF499-263C-4815-BBD8-9C147CDBAFEB}" destId="{C929C7A7-9F02-4E0A-AD07-C257A8BEDA5B}" srcOrd="1" destOrd="0" presId="urn:microsoft.com/office/officeart/2017/3/layout/DropPinTimeline"/>
    <dgm:cxn modelId="{55BF84BA-D925-4459-ADA9-1F7C242AD942}" type="presParOf" srcId="{C929C7A7-9F02-4E0A-AD07-C257A8BEDA5B}" destId="{628F8D8A-18F7-4CBB-8615-55AC2AD51AA6}" srcOrd="0" destOrd="0" presId="urn:microsoft.com/office/officeart/2017/3/layout/DropPinTimeline"/>
    <dgm:cxn modelId="{9D5B1C88-5178-481F-880A-3AADE87076A3}" type="presParOf" srcId="{628F8D8A-18F7-4CBB-8615-55AC2AD51AA6}" destId="{DCFF1B9B-33A7-4A28-A150-22E8240E8506}" srcOrd="0" destOrd="0" presId="urn:microsoft.com/office/officeart/2017/3/layout/DropPinTimeline"/>
    <dgm:cxn modelId="{D476B94A-7E96-40CF-9EAE-D58681C3378D}" type="presParOf" srcId="{628F8D8A-18F7-4CBB-8615-55AC2AD51AA6}" destId="{453C3077-E3CF-4258-A67E-3276A0D900E0}" srcOrd="1" destOrd="0" presId="urn:microsoft.com/office/officeart/2017/3/layout/DropPinTimeline"/>
    <dgm:cxn modelId="{8D2B9CFC-FB3C-4333-BEFD-93B0179EB828}" type="presParOf" srcId="{453C3077-E3CF-4258-A67E-3276A0D900E0}" destId="{47CCCBA7-6A9B-4798-83AF-968CA08518C0}" srcOrd="0" destOrd="0" presId="urn:microsoft.com/office/officeart/2017/3/layout/DropPinTimeline"/>
    <dgm:cxn modelId="{3381E059-4550-4C5D-8791-953DDF86FF7C}" type="presParOf" srcId="{453C3077-E3CF-4258-A67E-3276A0D900E0}" destId="{F36CB0DB-8CD5-4255-B0A7-EB0CA923BC5C}" srcOrd="1" destOrd="0" presId="urn:microsoft.com/office/officeart/2017/3/layout/DropPinTimeline"/>
    <dgm:cxn modelId="{64DEF841-E073-4F9A-A075-F6414E79D0E2}" type="presParOf" srcId="{628F8D8A-18F7-4CBB-8615-55AC2AD51AA6}" destId="{6B08E337-2FDA-4649-B576-DF5E17D1DB38}" srcOrd="2" destOrd="0" presId="urn:microsoft.com/office/officeart/2017/3/layout/DropPinTimeline"/>
    <dgm:cxn modelId="{FD226CFB-617C-41F1-8E0F-0A146B9D5493}" type="presParOf" srcId="{628F8D8A-18F7-4CBB-8615-55AC2AD51AA6}" destId="{5ED77FB3-72F0-4C44-A375-4F0C9439E5F4}" srcOrd="3" destOrd="0" presId="urn:microsoft.com/office/officeart/2017/3/layout/DropPinTimeline"/>
    <dgm:cxn modelId="{4E9611E5-8C27-40B2-B464-798FD507785E}" type="presParOf" srcId="{628F8D8A-18F7-4CBB-8615-55AC2AD51AA6}" destId="{742D7C2B-FEC3-4DCD-954C-D731A34E75F7}" srcOrd="4" destOrd="0" presId="urn:microsoft.com/office/officeart/2017/3/layout/DropPinTimeline"/>
    <dgm:cxn modelId="{37DFD9CE-1374-4FDA-B7FF-106EFDF2D15A}" type="presParOf" srcId="{628F8D8A-18F7-4CBB-8615-55AC2AD51AA6}" destId="{42AAF062-F88D-4543-8DE5-5EF690240BC8}" srcOrd="5" destOrd="0" presId="urn:microsoft.com/office/officeart/2017/3/layout/DropPinTimeline"/>
    <dgm:cxn modelId="{C97EE769-AA71-4F58-8DFF-93846369B8B9}" type="presParOf" srcId="{C929C7A7-9F02-4E0A-AD07-C257A8BEDA5B}" destId="{071F3616-918F-4FB4-87C8-41F0EAA69397}" srcOrd="1" destOrd="0" presId="urn:microsoft.com/office/officeart/2017/3/layout/DropPinTimeline"/>
    <dgm:cxn modelId="{7372629A-C172-4FA4-B803-BD9D9F31BB10}" type="presParOf" srcId="{C929C7A7-9F02-4E0A-AD07-C257A8BEDA5B}" destId="{D139EEDB-C63B-45C5-BFD4-E40ED4AC34E7}" srcOrd="2" destOrd="0" presId="urn:microsoft.com/office/officeart/2017/3/layout/DropPinTimeline"/>
    <dgm:cxn modelId="{E6B0823E-3857-42AB-9E79-255A45DB60BE}" type="presParOf" srcId="{D139EEDB-C63B-45C5-BFD4-E40ED4AC34E7}" destId="{00970355-3203-42B9-8AE3-7228139C38DC}" srcOrd="0" destOrd="0" presId="urn:microsoft.com/office/officeart/2017/3/layout/DropPinTimeline"/>
    <dgm:cxn modelId="{777D1687-DC6A-4B26-912A-734893EEBF8F}" type="presParOf" srcId="{D139EEDB-C63B-45C5-BFD4-E40ED4AC34E7}" destId="{47DCA40F-7D25-4DB7-A9F1-6D16079249BB}" srcOrd="1" destOrd="0" presId="urn:microsoft.com/office/officeart/2017/3/layout/DropPinTimeline"/>
    <dgm:cxn modelId="{F4BBF615-840E-4CCC-B503-360B190AA42F}" type="presParOf" srcId="{47DCA40F-7D25-4DB7-A9F1-6D16079249BB}" destId="{26812F90-C23D-4A4F-A656-AE77A87954EC}" srcOrd="0" destOrd="0" presId="urn:microsoft.com/office/officeart/2017/3/layout/DropPinTimeline"/>
    <dgm:cxn modelId="{4F6BFDC9-048E-44D1-9115-FDB7A8300A7F}" type="presParOf" srcId="{47DCA40F-7D25-4DB7-A9F1-6D16079249BB}" destId="{E2434022-3936-4F71-AB37-20561EBF81FF}" srcOrd="1" destOrd="0" presId="urn:microsoft.com/office/officeart/2017/3/layout/DropPinTimeline"/>
    <dgm:cxn modelId="{A9E0F174-F4AE-4D8D-8251-21B3E7CDDE20}" type="presParOf" srcId="{D139EEDB-C63B-45C5-BFD4-E40ED4AC34E7}" destId="{4866606E-9012-4F57-BFF9-7D42FC212836}" srcOrd="2" destOrd="0" presId="urn:microsoft.com/office/officeart/2017/3/layout/DropPinTimeline"/>
    <dgm:cxn modelId="{1AC7AF09-5842-4725-B626-05495E970EF1}" type="presParOf" srcId="{D139EEDB-C63B-45C5-BFD4-E40ED4AC34E7}" destId="{75E61EF2-56C1-4AD6-AFBC-F61E41AB0EC4}" srcOrd="3" destOrd="0" presId="urn:microsoft.com/office/officeart/2017/3/layout/DropPinTimeline"/>
    <dgm:cxn modelId="{408ABBEF-7A0C-46E1-AE5C-25AAE6343D4B}" type="presParOf" srcId="{D139EEDB-C63B-45C5-BFD4-E40ED4AC34E7}" destId="{845E8658-23EC-4F2C-8F26-CA09E64540A3}" srcOrd="4" destOrd="0" presId="urn:microsoft.com/office/officeart/2017/3/layout/DropPinTimeline"/>
    <dgm:cxn modelId="{923E614C-CAE0-483C-A601-8EF5F42F888C}" type="presParOf" srcId="{D139EEDB-C63B-45C5-BFD4-E40ED4AC34E7}" destId="{3ED1838C-B433-4CF2-BD3C-E7532CEAD7C7}" srcOrd="5" destOrd="0" presId="urn:microsoft.com/office/officeart/2017/3/layout/DropPinTimeline"/>
    <dgm:cxn modelId="{97B53187-961C-4D54-BC05-B73B33263EAB}" type="presParOf" srcId="{C929C7A7-9F02-4E0A-AD07-C257A8BEDA5B}" destId="{64EB7F3B-DC4B-4F63-B679-9B89ECD1EBCB}" srcOrd="3" destOrd="0" presId="urn:microsoft.com/office/officeart/2017/3/layout/DropPinTimeline"/>
    <dgm:cxn modelId="{908E3D43-3C71-4C1A-B98E-354AFF92DFC4}" type="presParOf" srcId="{C929C7A7-9F02-4E0A-AD07-C257A8BEDA5B}" destId="{AB824F77-A8C7-4837-945B-EF0D875CA65D}" srcOrd="4" destOrd="0" presId="urn:microsoft.com/office/officeart/2017/3/layout/DropPinTimeline"/>
    <dgm:cxn modelId="{0A5BCD27-D69B-4127-89BF-4DA28EAA9694}" type="presParOf" srcId="{AB824F77-A8C7-4837-945B-EF0D875CA65D}" destId="{A205EDDA-216C-4720-B7F1-1A2442EEF7AB}" srcOrd="0" destOrd="0" presId="urn:microsoft.com/office/officeart/2017/3/layout/DropPinTimeline"/>
    <dgm:cxn modelId="{F0709A7B-51E3-46C6-A8F5-EBA4C10F55B6}" type="presParOf" srcId="{AB824F77-A8C7-4837-945B-EF0D875CA65D}" destId="{88D35B06-5434-4688-A5B5-82105A2BBCC4}" srcOrd="1" destOrd="0" presId="urn:microsoft.com/office/officeart/2017/3/layout/DropPinTimeline"/>
    <dgm:cxn modelId="{79376036-FC14-4717-9125-041FAD4969D4}" type="presParOf" srcId="{88D35B06-5434-4688-A5B5-82105A2BBCC4}" destId="{27A7BD7A-4516-46D6-8A48-42C814A3632F}" srcOrd="0" destOrd="0" presId="urn:microsoft.com/office/officeart/2017/3/layout/DropPinTimeline"/>
    <dgm:cxn modelId="{4004E47B-9520-4AE5-94A7-1394F140C639}" type="presParOf" srcId="{88D35B06-5434-4688-A5B5-82105A2BBCC4}" destId="{4AA61FB7-D4B6-4298-B290-365A93759694}" srcOrd="1" destOrd="0" presId="urn:microsoft.com/office/officeart/2017/3/layout/DropPinTimeline"/>
    <dgm:cxn modelId="{17FD9C04-6F80-41D5-A31E-2784CC892B48}" type="presParOf" srcId="{AB824F77-A8C7-4837-945B-EF0D875CA65D}" destId="{4BBD5605-0E9C-4FB4-9DE5-AD797B741FFC}" srcOrd="2" destOrd="0" presId="urn:microsoft.com/office/officeart/2017/3/layout/DropPinTimeline"/>
    <dgm:cxn modelId="{6C2BC695-8129-4315-A97C-9C005CC157D7}" type="presParOf" srcId="{AB824F77-A8C7-4837-945B-EF0D875CA65D}" destId="{0A7F1AA8-B839-4BF1-B227-E710A97E4C6E}" srcOrd="3" destOrd="0" presId="urn:microsoft.com/office/officeart/2017/3/layout/DropPinTimeline"/>
    <dgm:cxn modelId="{57F1E72B-6A92-476B-8520-B00D73A2A0F6}" type="presParOf" srcId="{AB824F77-A8C7-4837-945B-EF0D875CA65D}" destId="{0C86342A-F86E-4DB1-B226-EF74B5B1D4FE}" srcOrd="4" destOrd="0" presId="urn:microsoft.com/office/officeart/2017/3/layout/DropPinTimeline"/>
    <dgm:cxn modelId="{40A8B671-A72C-48AF-9BF0-9CF5462B6C14}" type="presParOf" srcId="{AB824F77-A8C7-4837-945B-EF0D875CA65D}" destId="{05480266-9D57-4425-B92C-D5A3B16C7919}"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7F0C88-DEED-4FE6-9CFE-E43F0C2415E8}"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3DECFA7C-A5E2-4051-A541-FC9F730D342F}">
      <dgm:prSet/>
      <dgm:spPr/>
      <dgm:t>
        <a:bodyPr/>
        <a:lstStyle/>
        <a:p>
          <a:pPr>
            <a:defRPr b="1"/>
          </a:pPr>
          <a:r>
            <a:rPr lang="en-US" dirty="0"/>
            <a:t>1.1.3.18</a:t>
          </a:r>
        </a:p>
      </dgm:t>
    </dgm:pt>
    <dgm:pt modelId="{813BD7BD-6DDD-42EC-9006-F4B7F975FE5D}" type="parTrans" cxnId="{E7EC54E4-630E-427D-A9D1-AAC3931AA970}">
      <dgm:prSet/>
      <dgm:spPr/>
      <dgm:t>
        <a:bodyPr/>
        <a:lstStyle/>
        <a:p>
          <a:endParaRPr lang="en-US"/>
        </a:p>
      </dgm:t>
    </dgm:pt>
    <dgm:pt modelId="{E9D36153-C99C-49E1-9ED8-7BA2D8D79542}" type="sibTrans" cxnId="{E7EC54E4-630E-427D-A9D1-AAC3931AA970}">
      <dgm:prSet/>
      <dgm:spPr/>
      <dgm:t>
        <a:bodyPr/>
        <a:lstStyle/>
        <a:p>
          <a:endParaRPr lang="en-US"/>
        </a:p>
      </dgm:t>
    </dgm:pt>
    <dgm:pt modelId="{7D936D0F-44F3-42E5-96AF-AC6BFB6A6E2B}">
      <dgm:prSet custT="1"/>
      <dgm:spPr/>
      <dgm:t>
        <a:bodyPr/>
        <a:lstStyle/>
        <a:p>
          <a:r>
            <a:rPr lang="en-US" sz="1500" dirty="0"/>
            <a:t>Construction over openings and recesses should be adequately supported and the ends of lintels and beams. All window and door lintels should have a minimum bearing length of 150mm.</a:t>
          </a:r>
        </a:p>
      </dgm:t>
    </dgm:pt>
    <dgm:pt modelId="{7572EE74-F565-467A-967A-59D26F4F8E8B}" type="parTrans" cxnId="{747241EF-3742-461D-A9D3-9DED44DDCAC6}">
      <dgm:prSet/>
      <dgm:spPr/>
      <dgm:t>
        <a:bodyPr/>
        <a:lstStyle/>
        <a:p>
          <a:endParaRPr lang="en-US"/>
        </a:p>
      </dgm:t>
    </dgm:pt>
    <dgm:pt modelId="{A3B0C05D-6CB4-4060-990A-ADC80FE20642}" type="sibTrans" cxnId="{747241EF-3742-461D-A9D3-9DED44DDCAC6}">
      <dgm:prSet/>
      <dgm:spPr/>
      <dgm:t>
        <a:bodyPr/>
        <a:lstStyle/>
        <a:p>
          <a:endParaRPr lang="en-US"/>
        </a:p>
      </dgm:t>
    </dgm:pt>
    <dgm:pt modelId="{5F5A03DC-6E94-45BC-8D90-1A0E141AFA8F}">
      <dgm:prSet/>
      <dgm:spPr/>
      <dgm:t>
        <a:bodyPr/>
        <a:lstStyle/>
        <a:p>
          <a:pPr>
            <a:defRPr b="1"/>
          </a:pPr>
          <a:r>
            <a:rPr lang="en-US" dirty="0"/>
            <a:t>1.1.3.24</a:t>
          </a:r>
        </a:p>
      </dgm:t>
    </dgm:pt>
    <dgm:pt modelId="{A2F4EC89-A668-4145-957F-CF8D2E466FA5}" type="parTrans" cxnId="{A06A060C-C5B7-4B74-8329-0D525D9BD56E}">
      <dgm:prSet/>
      <dgm:spPr/>
      <dgm:t>
        <a:bodyPr/>
        <a:lstStyle/>
        <a:p>
          <a:endParaRPr lang="en-US"/>
        </a:p>
      </dgm:t>
    </dgm:pt>
    <dgm:pt modelId="{5D0399F3-A1CA-4EED-BB02-D709FB613AEC}" type="sibTrans" cxnId="{A06A060C-C5B7-4B74-8329-0D525D9BD56E}">
      <dgm:prSet/>
      <dgm:spPr/>
      <dgm:t>
        <a:bodyPr/>
        <a:lstStyle/>
        <a:p>
          <a:endParaRPr lang="en-US"/>
        </a:p>
      </dgm:t>
    </dgm:pt>
    <dgm:pt modelId="{48F4ADA9-6E80-417A-B257-2FB7469474F1}">
      <dgm:prSet custT="1"/>
      <dgm:spPr/>
      <dgm:t>
        <a:bodyPr/>
        <a:lstStyle/>
        <a:p>
          <a:r>
            <a:rPr lang="en-US" sz="1500" dirty="0"/>
            <a:t>Walls should be strapped to floors at first level at intervals not exceeding 2m as shown in Diagram 6 (a) and (b) by 30mm X 5mm galvanized mild steel or stainless-steel tension straps. Subsection (b) gives guidance on joist hangers. </a:t>
          </a:r>
        </a:p>
      </dgm:t>
    </dgm:pt>
    <dgm:pt modelId="{5A339D42-7591-4D51-9915-7F1C1BB693BA}" type="parTrans" cxnId="{A1F2E035-C064-459A-8968-EC1C8216C833}">
      <dgm:prSet/>
      <dgm:spPr/>
      <dgm:t>
        <a:bodyPr/>
        <a:lstStyle/>
        <a:p>
          <a:endParaRPr lang="en-US"/>
        </a:p>
      </dgm:t>
    </dgm:pt>
    <dgm:pt modelId="{B8EA8809-CA63-4C07-9469-A77334CEC673}" type="sibTrans" cxnId="{A1F2E035-C064-459A-8968-EC1C8216C833}">
      <dgm:prSet/>
      <dgm:spPr/>
      <dgm:t>
        <a:bodyPr/>
        <a:lstStyle/>
        <a:p>
          <a:endParaRPr lang="en-US"/>
        </a:p>
      </dgm:t>
    </dgm:pt>
    <dgm:pt modelId="{BB9AFC1C-AA5B-44F8-BB72-733F63D01047}">
      <dgm:prSet/>
      <dgm:spPr/>
      <dgm:t>
        <a:bodyPr/>
        <a:lstStyle/>
        <a:p>
          <a:pPr>
            <a:defRPr b="1"/>
          </a:pPr>
          <a:r>
            <a:rPr lang="en-US" dirty="0"/>
            <a:t>1.1.3.27</a:t>
          </a:r>
        </a:p>
      </dgm:t>
    </dgm:pt>
    <dgm:pt modelId="{0E6C1916-5D8D-4EC6-8F89-62E3AAE1F8BC}" type="parTrans" cxnId="{74B2AD26-2C5D-4B4E-A3E7-245A42262B58}">
      <dgm:prSet/>
      <dgm:spPr/>
      <dgm:t>
        <a:bodyPr/>
        <a:lstStyle/>
        <a:p>
          <a:endParaRPr lang="en-US"/>
        </a:p>
      </dgm:t>
    </dgm:pt>
    <dgm:pt modelId="{C6A49343-E614-4661-A696-17374865CD1A}" type="sibTrans" cxnId="{74B2AD26-2C5D-4B4E-A3E7-245A42262B58}">
      <dgm:prSet/>
      <dgm:spPr/>
      <dgm:t>
        <a:bodyPr/>
        <a:lstStyle/>
        <a:p>
          <a:endParaRPr lang="en-US"/>
        </a:p>
      </dgm:t>
    </dgm:pt>
    <dgm:pt modelId="{1607DB34-143C-41CE-9194-0703CEC2157E}">
      <dgm:prSet custT="1"/>
      <dgm:spPr/>
      <dgm:t>
        <a:bodyPr/>
        <a:lstStyle/>
        <a:p>
          <a:r>
            <a:rPr lang="en-US" sz="1500" dirty="0"/>
            <a:t>The minimum quantity of wall ties provided should be: 4.9 wall ties per square meter for cavity widths of 100mm and 150mm. Extra wall ties are required at the jambs of openings and movement joints as shown in Diagram 9</a:t>
          </a:r>
        </a:p>
      </dgm:t>
    </dgm:pt>
    <dgm:pt modelId="{7DE039C9-F3BD-449D-9EC7-4AD968A1A74D}" type="parTrans" cxnId="{15AF4907-1E47-4AE1-9F51-F2BE777052F7}">
      <dgm:prSet/>
      <dgm:spPr/>
      <dgm:t>
        <a:bodyPr/>
        <a:lstStyle/>
        <a:p>
          <a:endParaRPr lang="en-US"/>
        </a:p>
      </dgm:t>
    </dgm:pt>
    <dgm:pt modelId="{44F8A321-21B4-4A6E-8CC0-48ED446FBA41}" type="sibTrans" cxnId="{15AF4907-1E47-4AE1-9F51-F2BE777052F7}">
      <dgm:prSet/>
      <dgm:spPr/>
      <dgm:t>
        <a:bodyPr/>
        <a:lstStyle/>
        <a:p>
          <a:endParaRPr lang="en-US"/>
        </a:p>
      </dgm:t>
    </dgm:pt>
    <dgm:pt modelId="{BA5BF499-263C-4815-BBD8-9C147CDBAFEB}" type="pres">
      <dgm:prSet presAssocID="{0D7F0C88-DEED-4FE6-9CFE-E43F0C2415E8}" presName="root" presStyleCnt="0">
        <dgm:presLayoutVars>
          <dgm:chMax/>
          <dgm:chPref/>
          <dgm:animLvl val="lvl"/>
        </dgm:presLayoutVars>
      </dgm:prSet>
      <dgm:spPr/>
    </dgm:pt>
    <dgm:pt modelId="{861A7033-1222-4D44-BB3B-991306954DDC}" type="pres">
      <dgm:prSet presAssocID="{0D7F0C88-DEED-4FE6-9CFE-E43F0C2415E8}" presName="divider" presStyleLbl="fgAcc1" presStyleIdx="0" presStyleCnt="4"/>
      <dgm:spPr>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gm:spPr>
    </dgm:pt>
    <dgm:pt modelId="{C929C7A7-9F02-4E0A-AD07-C257A8BEDA5B}" type="pres">
      <dgm:prSet presAssocID="{0D7F0C88-DEED-4FE6-9CFE-E43F0C2415E8}" presName="nodes" presStyleCnt="0">
        <dgm:presLayoutVars>
          <dgm:chMax/>
          <dgm:chPref/>
          <dgm:animLvl val="lvl"/>
        </dgm:presLayoutVars>
      </dgm:prSet>
      <dgm:spPr/>
    </dgm:pt>
    <dgm:pt modelId="{628F8D8A-18F7-4CBB-8615-55AC2AD51AA6}" type="pres">
      <dgm:prSet presAssocID="{3DECFA7C-A5E2-4051-A541-FC9F730D342F}" presName="composite" presStyleCnt="0"/>
      <dgm:spPr/>
    </dgm:pt>
    <dgm:pt modelId="{DCFF1B9B-33A7-4A28-A150-22E8240E8506}" type="pres">
      <dgm:prSet presAssocID="{3DECFA7C-A5E2-4051-A541-FC9F730D342F}" presName="ConnectorPoint" presStyleLbl="lnNode1" presStyleIdx="0" presStyleCnt="3"/>
      <dgm:spPr>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gm:spPr>
    </dgm:pt>
    <dgm:pt modelId="{453C3077-E3CF-4258-A67E-3276A0D900E0}" type="pres">
      <dgm:prSet presAssocID="{3DECFA7C-A5E2-4051-A541-FC9F730D342F}" presName="DropPinPlaceHolder" presStyleCnt="0"/>
      <dgm:spPr/>
    </dgm:pt>
    <dgm:pt modelId="{47CCCBA7-6A9B-4798-83AF-968CA08518C0}" type="pres">
      <dgm:prSet presAssocID="{3DECFA7C-A5E2-4051-A541-FC9F730D342F}" presName="DropPin" presStyleLbl="alignNode1" presStyleIdx="0" presStyleCnt="3"/>
      <dgm:spPr/>
    </dgm:pt>
    <dgm:pt modelId="{F36CB0DB-8CD5-4255-B0A7-EB0CA923BC5C}" type="pres">
      <dgm:prSet presAssocID="{3DECFA7C-A5E2-4051-A541-FC9F730D342F}" presName="Ellipse" presStyleLbl="fgAcc1" presStyleIdx="1" presStyleCnt="4"/>
      <dgm:spPr>
        <a:solidFill>
          <a:schemeClr val="lt1">
            <a:alpha val="90000"/>
            <a:hueOff val="0"/>
            <a:satOff val="0"/>
            <a:lumOff val="0"/>
            <a:alphaOff val="0"/>
          </a:schemeClr>
        </a:solidFill>
        <a:ln w="19050" cap="rnd" cmpd="sng" algn="ctr">
          <a:noFill/>
          <a:prstDash val="solid"/>
        </a:ln>
        <a:effectLst/>
      </dgm:spPr>
    </dgm:pt>
    <dgm:pt modelId="{6B08E337-2FDA-4649-B576-DF5E17D1DB38}" type="pres">
      <dgm:prSet presAssocID="{3DECFA7C-A5E2-4051-A541-FC9F730D342F}" presName="L2TextContainer" presStyleLbl="revTx" presStyleIdx="0" presStyleCnt="6">
        <dgm:presLayoutVars>
          <dgm:bulletEnabled val="1"/>
        </dgm:presLayoutVars>
      </dgm:prSet>
      <dgm:spPr/>
    </dgm:pt>
    <dgm:pt modelId="{5ED77FB3-72F0-4C44-A375-4F0C9439E5F4}" type="pres">
      <dgm:prSet presAssocID="{3DECFA7C-A5E2-4051-A541-FC9F730D342F}" presName="L1TextContainer" presStyleLbl="revTx" presStyleIdx="1" presStyleCnt="6">
        <dgm:presLayoutVars>
          <dgm:chMax val="1"/>
          <dgm:chPref val="1"/>
          <dgm:bulletEnabled val="1"/>
        </dgm:presLayoutVars>
      </dgm:prSet>
      <dgm:spPr/>
    </dgm:pt>
    <dgm:pt modelId="{742D7C2B-FEC3-4DCD-954C-D731A34E75F7}" type="pres">
      <dgm:prSet presAssocID="{3DECFA7C-A5E2-4051-A541-FC9F730D342F}" presName="ConnectLine" presStyleLbl="sibTrans1D1" presStyleIdx="0" presStyleCnt="3"/>
      <dgm:spPr>
        <a:noFill/>
        <a:ln w="12700" cap="rnd" cmpd="sng" algn="ctr">
          <a:solidFill>
            <a:schemeClr val="accent2">
              <a:hueOff val="0"/>
              <a:satOff val="0"/>
              <a:lumOff val="0"/>
              <a:alphaOff val="0"/>
            </a:schemeClr>
          </a:solidFill>
          <a:prstDash val="dash"/>
        </a:ln>
        <a:effectLst/>
      </dgm:spPr>
    </dgm:pt>
    <dgm:pt modelId="{42AAF062-F88D-4543-8DE5-5EF690240BC8}" type="pres">
      <dgm:prSet presAssocID="{3DECFA7C-A5E2-4051-A541-FC9F730D342F}" presName="EmptyPlaceHolder" presStyleCnt="0"/>
      <dgm:spPr/>
    </dgm:pt>
    <dgm:pt modelId="{071F3616-918F-4FB4-87C8-41F0EAA69397}" type="pres">
      <dgm:prSet presAssocID="{E9D36153-C99C-49E1-9ED8-7BA2D8D79542}" presName="spaceBetweenRectangles" presStyleCnt="0"/>
      <dgm:spPr/>
    </dgm:pt>
    <dgm:pt modelId="{D139EEDB-C63B-45C5-BFD4-E40ED4AC34E7}" type="pres">
      <dgm:prSet presAssocID="{5F5A03DC-6E94-45BC-8D90-1A0E141AFA8F}" presName="composite" presStyleCnt="0"/>
      <dgm:spPr/>
    </dgm:pt>
    <dgm:pt modelId="{00970355-3203-42B9-8AE3-7228139C38DC}" type="pres">
      <dgm:prSet presAssocID="{5F5A03DC-6E94-45BC-8D90-1A0E141AFA8F}" presName="ConnectorPoint" presStyleLbl="lnNode1" presStyleIdx="1" presStyleCnt="3"/>
      <dgm:spPr>
        <a:solidFill>
          <a:schemeClr val="accent2">
            <a:hueOff val="-7084584"/>
            <a:satOff val="3264"/>
            <a:lumOff val="4215"/>
            <a:alphaOff val="0"/>
          </a:schemeClr>
        </a:solidFill>
        <a:ln w="6350" cap="rnd" cmpd="sng" algn="ctr">
          <a:solidFill>
            <a:schemeClr val="lt1">
              <a:hueOff val="0"/>
              <a:satOff val="0"/>
              <a:lumOff val="0"/>
              <a:alphaOff val="0"/>
            </a:schemeClr>
          </a:solidFill>
          <a:prstDash val="solid"/>
        </a:ln>
        <a:effectLst/>
      </dgm:spPr>
    </dgm:pt>
    <dgm:pt modelId="{47DCA40F-7D25-4DB7-A9F1-6D16079249BB}" type="pres">
      <dgm:prSet presAssocID="{5F5A03DC-6E94-45BC-8D90-1A0E141AFA8F}" presName="DropPinPlaceHolder" presStyleCnt="0"/>
      <dgm:spPr/>
    </dgm:pt>
    <dgm:pt modelId="{26812F90-C23D-4A4F-A656-AE77A87954EC}" type="pres">
      <dgm:prSet presAssocID="{5F5A03DC-6E94-45BC-8D90-1A0E141AFA8F}" presName="DropPin" presStyleLbl="alignNode1" presStyleIdx="1" presStyleCnt="3" custLinFactNeighborX="0" custLinFactNeighborY="19978"/>
      <dgm:spPr/>
    </dgm:pt>
    <dgm:pt modelId="{E2434022-3936-4F71-AB37-20561EBF81FF}" type="pres">
      <dgm:prSet presAssocID="{5F5A03DC-6E94-45BC-8D90-1A0E141AFA8F}" presName="Ellipse" presStyleLbl="fgAcc1" presStyleIdx="2" presStyleCnt="4"/>
      <dgm:spPr>
        <a:solidFill>
          <a:schemeClr val="lt1">
            <a:alpha val="90000"/>
            <a:hueOff val="0"/>
            <a:satOff val="0"/>
            <a:lumOff val="0"/>
            <a:alphaOff val="0"/>
          </a:schemeClr>
        </a:solidFill>
        <a:ln w="19050" cap="rnd" cmpd="sng" algn="ctr">
          <a:noFill/>
          <a:prstDash val="solid"/>
        </a:ln>
        <a:effectLst/>
      </dgm:spPr>
    </dgm:pt>
    <dgm:pt modelId="{4866606E-9012-4F57-BFF9-7D42FC212836}" type="pres">
      <dgm:prSet presAssocID="{5F5A03DC-6E94-45BC-8D90-1A0E141AFA8F}" presName="L2TextContainer" presStyleLbl="revTx" presStyleIdx="2" presStyleCnt="6">
        <dgm:presLayoutVars>
          <dgm:bulletEnabled val="1"/>
        </dgm:presLayoutVars>
      </dgm:prSet>
      <dgm:spPr/>
    </dgm:pt>
    <dgm:pt modelId="{75E61EF2-56C1-4AD6-AFBC-F61E41AB0EC4}" type="pres">
      <dgm:prSet presAssocID="{5F5A03DC-6E94-45BC-8D90-1A0E141AFA8F}" presName="L1TextContainer" presStyleLbl="revTx" presStyleIdx="3" presStyleCnt="6" custScaleY="89875" custLinFactNeighborX="-809" custLinFactNeighborY="24742">
        <dgm:presLayoutVars>
          <dgm:chMax val="1"/>
          <dgm:chPref val="1"/>
          <dgm:bulletEnabled val="1"/>
        </dgm:presLayoutVars>
      </dgm:prSet>
      <dgm:spPr/>
    </dgm:pt>
    <dgm:pt modelId="{845E8658-23EC-4F2C-8F26-CA09E64540A3}" type="pres">
      <dgm:prSet presAssocID="{5F5A03DC-6E94-45BC-8D90-1A0E141AFA8F}" presName="ConnectLine" presStyleLbl="sibTrans1D1" presStyleIdx="1" presStyleCnt="3"/>
      <dgm:spPr>
        <a:noFill/>
        <a:ln w="12700" cap="rnd" cmpd="sng" algn="ctr">
          <a:solidFill>
            <a:schemeClr val="accent2">
              <a:hueOff val="-7084584"/>
              <a:satOff val="3264"/>
              <a:lumOff val="4215"/>
              <a:alphaOff val="0"/>
            </a:schemeClr>
          </a:solidFill>
          <a:prstDash val="dash"/>
        </a:ln>
        <a:effectLst/>
      </dgm:spPr>
    </dgm:pt>
    <dgm:pt modelId="{3ED1838C-B433-4CF2-BD3C-E7532CEAD7C7}" type="pres">
      <dgm:prSet presAssocID="{5F5A03DC-6E94-45BC-8D90-1A0E141AFA8F}" presName="EmptyPlaceHolder" presStyleCnt="0"/>
      <dgm:spPr/>
    </dgm:pt>
    <dgm:pt modelId="{64EB7F3B-DC4B-4F63-B679-9B89ECD1EBCB}" type="pres">
      <dgm:prSet presAssocID="{5D0399F3-A1CA-4EED-BB02-D709FB613AEC}" presName="spaceBetweenRectangles" presStyleCnt="0"/>
      <dgm:spPr/>
    </dgm:pt>
    <dgm:pt modelId="{AB824F77-A8C7-4837-945B-EF0D875CA65D}" type="pres">
      <dgm:prSet presAssocID="{BB9AFC1C-AA5B-44F8-BB72-733F63D01047}" presName="composite" presStyleCnt="0"/>
      <dgm:spPr/>
    </dgm:pt>
    <dgm:pt modelId="{A205EDDA-216C-4720-B7F1-1A2442EEF7AB}" type="pres">
      <dgm:prSet presAssocID="{BB9AFC1C-AA5B-44F8-BB72-733F63D01047}" presName="ConnectorPoint" presStyleLbl="lnNode1" presStyleIdx="2" presStyleCnt="3"/>
      <dgm:spPr>
        <a:solidFill>
          <a:schemeClr val="accent2">
            <a:hueOff val="-14169168"/>
            <a:satOff val="6528"/>
            <a:lumOff val="8430"/>
            <a:alphaOff val="0"/>
          </a:schemeClr>
        </a:solidFill>
        <a:ln w="6350" cap="rnd" cmpd="sng" algn="ctr">
          <a:solidFill>
            <a:schemeClr val="lt1">
              <a:hueOff val="0"/>
              <a:satOff val="0"/>
              <a:lumOff val="0"/>
              <a:alphaOff val="0"/>
            </a:schemeClr>
          </a:solidFill>
          <a:prstDash val="solid"/>
        </a:ln>
        <a:effectLst/>
      </dgm:spPr>
    </dgm:pt>
    <dgm:pt modelId="{88D35B06-5434-4688-A5B5-82105A2BBCC4}" type="pres">
      <dgm:prSet presAssocID="{BB9AFC1C-AA5B-44F8-BB72-733F63D01047}" presName="DropPinPlaceHolder" presStyleCnt="0"/>
      <dgm:spPr/>
    </dgm:pt>
    <dgm:pt modelId="{27A7BD7A-4516-46D6-8A48-42C814A3632F}" type="pres">
      <dgm:prSet presAssocID="{BB9AFC1C-AA5B-44F8-BB72-733F63D01047}" presName="DropPin" presStyleLbl="alignNode1" presStyleIdx="2" presStyleCnt="3"/>
      <dgm:spPr/>
    </dgm:pt>
    <dgm:pt modelId="{4AA61FB7-D4B6-4298-B290-365A93759694}" type="pres">
      <dgm:prSet presAssocID="{BB9AFC1C-AA5B-44F8-BB72-733F63D01047}" presName="Ellipse" presStyleLbl="fgAcc1" presStyleIdx="3" presStyleCnt="4"/>
      <dgm:spPr>
        <a:solidFill>
          <a:schemeClr val="lt1">
            <a:alpha val="90000"/>
            <a:hueOff val="0"/>
            <a:satOff val="0"/>
            <a:lumOff val="0"/>
            <a:alphaOff val="0"/>
          </a:schemeClr>
        </a:solidFill>
        <a:ln w="19050" cap="rnd" cmpd="sng" algn="ctr">
          <a:noFill/>
          <a:prstDash val="solid"/>
        </a:ln>
        <a:effectLst/>
      </dgm:spPr>
    </dgm:pt>
    <dgm:pt modelId="{4BBD5605-0E9C-4FB4-9DE5-AD797B741FFC}" type="pres">
      <dgm:prSet presAssocID="{BB9AFC1C-AA5B-44F8-BB72-733F63D01047}" presName="L2TextContainer" presStyleLbl="revTx" presStyleIdx="4" presStyleCnt="6">
        <dgm:presLayoutVars>
          <dgm:bulletEnabled val="1"/>
        </dgm:presLayoutVars>
      </dgm:prSet>
      <dgm:spPr/>
    </dgm:pt>
    <dgm:pt modelId="{0A7F1AA8-B839-4BF1-B227-E710A97E4C6E}" type="pres">
      <dgm:prSet presAssocID="{BB9AFC1C-AA5B-44F8-BB72-733F63D01047}" presName="L1TextContainer" presStyleLbl="revTx" presStyleIdx="5" presStyleCnt="6">
        <dgm:presLayoutVars>
          <dgm:chMax val="1"/>
          <dgm:chPref val="1"/>
          <dgm:bulletEnabled val="1"/>
        </dgm:presLayoutVars>
      </dgm:prSet>
      <dgm:spPr/>
    </dgm:pt>
    <dgm:pt modelId="{0C86342A-F86E-4DB1-B226-EF74B5B1D4FE}" type="pres">
      <dgm:prSet presAssocID="{BB9AFC1C-AA5B-44F8-BB72-733F63D01047}" presName="ConnectLine" presStyleLbl="sibTrans1D1" presStyleIdx="2" presStyleCnt="3"/>
      <dgm:spPr>
        <a:noFill/>
        <a:ln w="12700" cap="rnd" cmpd="sng" algn="ctr">
          <a:solidFill>
            <a:schemeClr val="accent2">
              <a:hueOff val="-14169168"/>
              <a:satOff val="6528"/>
              <a:lumOff val="8430"/>
              <a:alphaOff val="0"/>
            </a:schemeClr>
          </a:solidFill>
          <a:prstDash val="dash"/>
        </a:ln>
        <a:effectLst/>
      </dgm:spPr>
    </dgm:pt>
    <dgm:pt modelId="{05480266-9D57-4425-B92C-D5A3B16C7919}" type="pres">
      <dgm:prSet presAssocID="{BB9AFC1C-AA5B-44F8-BB72-733F63D01047}" presName="EmptyPlaceHolder" presStyleCnt="0"/>
      <dgm:spPr/>
    </dgm:pt>
  </dgm:ptLst>
  <dgm:cxnLst>
    <dgm:cxn modelId="{15AF4907-1E47-4AE1-9F51-F2BE777052F7}" srcId="{BB9AFC1C-AA5B-44F8-BB72-733F63D01047}" destId="{1607DB34-143C-41CE-9194-0703CEC2157E}" srcOrd="0" destOrd="0" parTransId="{7DE039C9-F3BD-449D-9EC7-4AD968A1A74D}" sibTransId="{44F8A321-21B4-4A6E-8CC0-48ED446FBA41}"/>
    <dgm:cxn modelId="{A06A060C-C5B7-4B74-8329-0D525D9BD56E}" srcId="{0D7F0C88-DEED-4FE6-9CFE-E43F0C2415E8}" destId="{5F5A03DC-6E94-45BC-8D90-1A0E141AFA8F}" srcOrd="1" destOrd="0" parTransId="{A2F4EC89-A668-4145-957F-CF8D2E466FA5}" sibTransId="{5D0399F3-A1CA-4EED-BB02-D709FB613AEC}"/>
    <dgm:cxn modelId="{30EF5B14-4218-43DF-9E4B-DFB0527F1B1B}" type="presOf" srcId="{48F4ADA9-6E80-417A-B257-2FB7469474F1}" destId="{4866606E-9012-4F57-BFF9-7D42FC212836}" srcOrd="0" destOrd="0" presId="urn:microsoft.com/office/officeart/2017/3/layout/DropPinTimeline"/>
    <dgm:cxn modelId="{1BE91022-C1FC-49B7-B782-035EECA4A4F4}" type="presOf" srcId="{1607DB34-143C-41CE-9194-0703CEC2157E}" destId="{4BBD5605-0E9C-4FB4-9DE5-AD797B741FFC}" srcOrd="0" destOrd="0" presId="urn:microsoft.com/office/officeart/2017/3/layout/DropPinTimeline"/>
    <dgm:cxn modelId="{74B2AD26-2C5D-4B4E-A3E7-245A42262B58}" srcId="{0D7F0C88-DEED-4FE6-9CFE-E43F0C2415E8}" destId="{BB9AFC1C-AA5B-44F8-BB72-733F63D01047}" srcOrd="2" destOrd="0" parTransId="{0E6C1916-5D8D-4EC6-8F89-62E3AAE1F8BC}" sibTransId="{C6A49343-E614-4661-A696-17374865CD1A}"/>
    <dgm:cxn modelId="{A1F2E035-C064-459A-8968-EC1C8216C833}" srcId="{5F5A03DC-6E94-45BC-8D90-1A0E141AFA8F}" destId="{48F4ADA9-6E80-417A-B257-2FB7469474F1}" srcOrd="0" destOrd="0" parTransId="{5A339D42-7591-4D51-9915-7F1C1BB693BA}" sibTransId="{B8EA8809-CA63-4C07-9469-A77334CEC673}"/>
    <dgm:cxn modelId="{FC7E333C-986F-41E7-BF10-FF853370052A}" type="presOf" srcId="{0D7F0C88-DEED-4FE6-9CFE-E43F0C2415E8}" destId="{BA5BF499-263C-4815-BBD8-9C147CDBAFEB}" srcOrd="0" destOrd="0" presId="urn:microsoft.com/office/officeart/2017/3/layout/DropPinTimeline"/>
    <dgm:cxn modelId="{3C88A347-E378-409C-81D1-E494F707B5C9}" type="presOf" srcId="{BB9AFC1C-AA5B-44F8-BB72-733F63D01047}" destId="{0A7F1AA8-B839-4BF1-B227-E710A97E4C6E}" srcOrd="0" destOrd="0" presId="urn:microsoft.com/office/officeart/2017/3/layout/DropPinTimeline"/>
    <dgm:cxn modelId="{BA5C08B1-4D0C-4148-843E-C5AD830382E2}" type="presOf" srcId="{7D936D0F-44F3-42E5-96AF-AC6BFB6A6E2B}" destId="{6B08E337-2FDA-4649-B576-DF5E17D1DB38}" srcOrd="0" destOrd="0" presId="urn:microsoft.com/office/officeart/2017/3/layout/DropPinTimeline"/>
    <dgm:cxn modelId="{4F80D8BF-9D72-46F3-B009-D8FD7463937C}" type="presOf" srcId="{5F5A03DC-6E94-45BC-8D90-1A0E141AFA8F}" destId="{75E61EF2-56C1-4AD6-AFBC-F61E41AB0EC4}" srcOrd="0" destOrd="0" presId="urn:microsoft.com/office/officeart/2017/3/layout/DropPinTimeline"/>
    <dgm:cxn modelId="{296722D9-234C-4B10-A815-39383FC7D9AC}" type="presOf" srcId="{3DECFA7C-A5E2-4051-A541-FC9F730D342F}" destId="{5ED77FB3-72F0-4C44-A375-4F0C9439E5F4}" srcOrd="0" destOrd="0" presId="urn:microsoft.com/office/officeart/2017/3/layout/DropPinTimeline"/>
    <dgm:cxn modelId="{E7EC54E4-630E-427D-A9D1-AAC3931AA970}" srcId="{0D7F0C88-DEED-4FE6-9CFE-E43F0C2415E8}" destId="{3DECFA7C-A5E2-4051-A541-FC9F730D342F}" srcOrd="0" destOrd="0" parTransId="{813BD7BD-6DDD-42EC-9006-F4B7F975FE5D}" sibTransId="{E9D36153-C99C-49E1-9ED8-7BA2D8D79542}"/>
    <dgm:cxn modelId="{747241EF-3742-461D-A9D3-9DED44DDCAC6}" srcId="{3DECFA7C-A5E2-4051-A541-FC9F730D342F}" destId="{7D936D0F-44F3-42E5-96AF-AC6BFB6A6E2B}" srcOrd="0" destOrd="0" parTransId="{7572EE74-F565-467A-967A-59D26F4F8E8B}" sibTransId="{A3B0C05D-6CB4-4060-990A-ADC80FE20642}"/>
    <dgm:cxn modelId="{94816379-CF70-4E41-8C7E-728D3849E963}" type="presParOf" srcId="{BA5BF499-263C-4815-BBD8-9C147CDBAFEB}" destId="{861A7033-1222-4D44-BB3B-991306954DDC}" srcOrd="0" destOrd="0" presId="urn:microsoft.com/office/officeart/2017/3/layout/DropPinTimeline"/>
    <dgm:cxn modelId="{81D746BD-0E50-40DA-8894-C5F6235BA12D}" type="presParOf" srcId="{BA5BF499-263C-4815-BBD8-9C147CDBAFEB}" destId="{C929C7A7-9F02-4E0A-AD07-C257A8BEDA5B}" srcOrd="1" destOrd="0" presId="urn:microsoft.com/office/officeart/2017/3/layout/DropPinTimeline"/>
    <dgm:cxn modelId="{55BF84BA-D925-4459-ADA9-1F7C242AD942}" type="presParOf" srcId="{C929C7A7-9F02-4E0A-AD07-C257A8BEDA5B}" destId="{628F8D8A-18F7-4CBB-8615-55AC2AD51AA6}" srcOrd="0" destOrd="0" presId="urn:microsoft.com/office/officeart/2017/3/layout/DropPinTimeline"/>
    <dgm:cxn modelId="{9D5B1C88-5178-481F-880A-3AADE87076A3}" type="presParOf" srcId="{628F8D8A-18F7-4CBB-8615-55AC2AD51AA6}" destId="{DCFF1B9B-33A7-4A28-A150-22E8240E8506}" srcOrd="0" destOrd="0" presId="urn:microsoft.com/office/officeart/2017/3/layout/DropPinTimeline"/>
    <dgm:cxn modelId="{D476B94A-7E96-40CF-9EAE-D58681C3378D}" type="presParOf" srcId="{628F8D8A-18F7-4CBB-8615-55AC2AD51AA6}" destId="{453C3077-E3CF-4258-A67E-3276A0D900E0}" srcOrd="1" destOrd="0" presId="urn:microsoft.com/office/officeart/2017/3/layout/DropPinTimeline"/>
    <dgm:cxn modelId="{8D2B9CFC-FB3C-4333-BEFD-93B0179EB828}" type="presParOf" srcId="{453C3077-E3CF-4258-A67E-3276A0D900E0}" destId="{47CCCBA7-6A9B-4798-83AF-968CA08518C0}" srcOrd="0" destOrd="0" presId="urn:microsoft.com/office/officeart/2017/3/layout/DropPinTimeline"/>
    <dgm:cxn modelId="{3381E059-4550-4C5D-8791-953DDF86FF7C}" type="presParOf" srcId="{453C3077-E3CF-4258-A67E-3276A0D900E0}" destId="{F36CB0DB-8CD5-4255-B0A7-EB0CA923BC5C}" srcOrd="1" destOrd="0" presId="urn:microsoft.com/office/officeart/2017/3/layout/DropPinTimeline"/>
    <dgm:cxn modelId="{64DEF841-E073-4F9A-A075-F6414E79D0E2}" type="presParOf" srcId="{628F8D8A-18F7-4CBB-8615-55AC2AD51AA6}" destId="{6B08E337-2FDA-4649-B576-DF5E17D1DB38}" srcOrd="2" destOrd="0" presId="urn:microsoft.com/office/officeart/2017/3/layout/DropPinTimeline"/>
    <dgm:cxn modelId="{FD226CFB-617C-41F1-8E0F-0A146B9D5493}" type="presParOf" srcId="{628F8D8A-18F7-4CBB-8615-55AC2AD51AA6}" destId="{5ED77FB3-72F0-4C44-A375-4F0C9439E5F4}" srcOrd="3" destOrd="0" presId="urn:microsoft.com/office/officeart/2017/3/layout/DropPinTimeline"/>
    <dgm:cxn modelId="{4E9611E5-8C27-40B2-B464-798FD507785E}" type="presParOf" srcId="{628F8D8A-18F7-4CBB-8615-55AC2AD51AA6}" destId="{742D7C2B-FEC3-4DCD-954C-D731A34E75F7}" srcOrd="4" destOrd="0" presId="urn:microsoft.com/office/officeart/2017/3/layout/DropPinTimeline"/>
    <dgm:cxn modelId="{37DFD9CE-1374-4FDA-B7FF-106EFDF2D15A}" type="presParOf" srcId="{628F8D8A-18F7-4CBB-8615-55AC2AD51AA6}" destId="{42AAF062-F88D-4543-8DE5-5EF690240BC8}" srcOrd="5" destOrd="0" presId="urn:microsoft.com/office/officeart/2017/3/layout/DropPinTimeline"/>
    <dgm:cxn modelId="{C97EE769-AA71-4F58-8DFF-93846369B8B9}" type="presParOf" srcId="{C929C7A7-9F02-4E0A-AD07-C257A8BEDA5B}" destId="{071F3616-918F-4FB4-87C8-41F0EAA69397}" srcOrd="1" destOrd="0" presId="urn:microsoft.com/office/officeart/2017/3/layout/DropPinTimeline"/>
    <dgm:cxn modelId="{7372629A-C172-4FA4-B803-BD9D9F31BB10}" type="presParOf" srcId="{C929C7A7-9F02-4E0A-AD07-C257A8BEDA5B}" destId="{D139EEDB-C63B-45C5-BFD4-E40ED4AC34E7}" srcOrd="2" destOrd="0" presId="urn:microsoft.com/office/officeart/2017/3/layout/DropPinTimeline"/>
    <dgm:cxn modelId="{E6B0823E-3857-42AB-9E79-255A45DB60BE}" type="presParOf" srcId="{D139EEDB-C63B-45C5-BFD4-E40ED4AC34E7}" destId="{00970355-3203-42B9-8AE3-7228139C38DC}" srcOrd="0" destOrd="0" presId="urn:microsoft.com/office/officeart/2017/3/layout/DropPinTimeline"/>
    <dgm:cxn modelId="{777D1687-DC6A-4B26-912A-734893EEBF8F}" type="presParOf" srcId="{D139EEDB-C63B-45C5-BFD4-E40ED4AC34E7}" destId="{47DCA40F-7D25-4DB7-A9F1-6D16079249BB}" srcOrd="1" destOrd="0" presId="urn:microsoft.com/office/officeart/2017/3/layout/DropPinTimeline"/>
    <dgm:cxn modelId="{F4BBF615-840E-4CCC-B503-360B190AA42F}" type="presParOf" srcId="{47DCA40F-7D25-4DB7-A9F1-6D16079249BB}" destId="{26812F90-C23D-4A4F-A656-AE77A87954EC}" srcOrd="0" destOrd="0" presId="urn:microsoft.com/office/officeart/2017/3/layout/DropPinTimeline"/>
    <dgm:cxn modelId="{4F6BFDC9-048E-44D1-9115-FDB7A8300A7F}" type="presParOf" srcId="{47DCA40F-7D25-4DB7-A9F1-6D16079249BB}" destId="{E2434022-3936-4F71-AB37-20561EBF81FF}" srcOrd="1" destOrd="0" presId="urn:microsoft.com/office/officeart/2017/3/layout/DropPinTimeline"/>
    <dgm:cxn modelId="{A9E0F174-F4AE-4D8D-8251-21B3E7CDDE20}" type="presParOf" srcId="{D139EEDB-C63B-45C5-BFD4-E40ED4AC34E7}" destId="{4866606E-9012-4F57-BFF9-7D42FC212836}" srcOrd="2" destOrd="0" presId="urn:microsoft.com/office/officeart/2017/3/layout/DropPinTimeline"/>
    <dgm:cxn modelId="{1AC7AF09-5842-4725-B626-05495E970EF1}" type="presParOf" srcId="{D139EEDB-C63B-45C5-BFD4-E40ED4AC34E7}" destId="{75E61EF2-56C1-4AD6-AFBC-F61E41AB0EC4}" srcOrd="3" destOrd="0" presId="urn:microsoft.com/office/officeart/2017/3/layout/DropPinTimeline"/>
    <dgm:cxn modelId="{408ABBEF-7A0C-46E1-AE5C-25AAE6343D4B}" type="presParOf" srcId="{D139EEDB-C63B-45C5-BFD4-E40ED4AC34E7}" destId="{845E8658-23EC-4F2C-8F26-CA09E64540A3}" srcOrd="4" destOrd="0" presId="urn:microsoft.com/office/officeart/2017/3/layout/DropPinTimeline"/>
    <dgm:cxn modelId="{923E614C-CAE0-483C-A601-8EF5F42F888C}" type="presParOf" srcId="{D139EEDB-C63B-45C5-BFD4-E40ED4AC34E7}" destId="{3ED1838C-B433-4CF2-BD3C-E7532CEAD7C7}" srcOrd="5" destOrd="0" presId="urn:microsoft.com/office/officeart/2017/3/layout/DropPinTimeline"/>
    <dgm:cxn modelId="{97B53187-961C-4D54-BC05-B73B33263EAB}" type="presParOf" srcId="{C929C7A7-9F02-4E0A-AD07-C257A8BEDA5B}" destId="{64EB7F3B-DC4B-4F63-B679-9B89ECD1EBCB}" srcOrd="3" destOrd="0" presId="urn:microsoft.com/office/officeart/2017/3/layout/DropPinTimeline"/>
    <dgm:cxn modelId="{908E3D43-3C71-4C1A-B98E-354AFF92DFC4}" type="presParOf" srcId="{C929C7A7-9F02-4E0A-AD07-C257A8BEDA5B}" destId="{AB824F77-A8C7-4837-945B-EF0D875CA65D}" srcOrd="4" destOrd="0" presId="urn:microsoft.com/office/officeart/2017/3/layout/DropPinTimeline"/>
    <dgm:cxn modelId="{0A5BCD27-D69B-4127-89BF-4DA28EAA9694}" type="presParOf" srcId="{AB824F77-A8C7-4837-945B-EF0D875CA65D}" destId="{A205EDDA-216C-4720-B7F1-1A2442EEF7AB}" srcOrd="0" destOrd="0" presId="urn:microsoft.com/office/officeart/2017/3/layout/DropPinTimeline"/>
    <dgm:cxn modelId="{F0709A7B-51E3-46C6-A8F5-EBA4C10F55B6}" type="presParOf" srcId="{AB824F77-A8C7-4837-945B-EF0D875CA65D}" destId="{88D35B06-5434-4688-A5B5-82105A2BBCC4}" srcOrd="1" destOrd="0" presId="urn:microsoft.com/office/officeart/2017/3/layout/DropPinTimeline"/>
    <dgm:cxn modelId="{79376036-FC14-4717-9125-041FAD4969D4}" type="presParOf" srcId="{88D35B06-5434-4688-A5B5-82105A2BBCC4}" destId="{27A7BD7A-4516-46D6-8A48-42C814A3632F}" srcOrd="0" destOrd="0" presId="urn:microsoft.com/office/officeart/2017/3/layout/DropPinTimeline"/>
    <dgm:cxn modelId="{4004E47B-9520-4AE5-94A7-1394F140C639}" type="presParOf" srcId="{88D35B06-5434-4688-A5B5-82105A2BBCC4}" destId="{4AA61FB7-D4B6-4298-B290-365A93759694}" srcOrd="1" destOrd="0" presId="urn:microsoft.com/office/officeart/2017/3/layout/DropPinTimeline"/>
    <dgm:cxn modelId="{17FD9C04-6F80-41D5-A31E-2784CC892B48}" type="presParOf" srcId="{AB824F77-A8C7-4837-945B-EF0D875CA65D}" destId="{4BBD5605-0E9C-4FB4-9DE5-AD797B741FFC}" srcOrd="2" destOrd="0" presId="urn:microsoft.com/office/officeart/2017/3/layout/DropPinTimeline"/>
    <dgm:cxn modelId="{6C2BC695-8129-4315-A97C-9C005CC157D7}" type="presParOf" srcId="{AB824F77-A8C7-4837-945B-EF0D875CA65D}" destId="{0A7F1AA8-B839-4BF1-B227-E710A97E4C6E}" srcOrd="3" destOrd="0" presId="urn:microsoft.com/office/officeart/2017/3/layout/DropPinTimeline"/>
    <dgm:cxn modelId="{57F1E72B-6A92-476B-8520-B00D73A2A0F6}" type="presParOf" srcId="{AB824F77-A8C7-4837-945B-EF0D875CA65D}" destId="{0C86342A-F86E-4DB1-B226-EF74B5B1D4FE}" srcOrd="4" destOrd="0" presId="urn:microsoft.com/office/officeart/2017/3/layout/DropPinTimeline"/>
    <dgm:cxn modelId="{40A8B671-A72C-48AF-9BF0-9CF5462B6C14}" type="presParOf" srcId="{AB824F77-A8C7-4837-945B-EF0D875CA65D}" destId="{05480266-9D57-4425-B92C-D5A3B16C7919}"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7F0C88-DEED-4FE6-9CFE-E43F0C2415E8}"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3DECFA7C-A5E2-4051-A541-FC9F730D342F}">
      <dgm:prSet/>
      <dgm:spPr/>
      <dgm:t>
        <a:bodyPr/>
        <a:lstStyle/>
        <a:p>
          <a:pPr>
            <a:defRPr b="1"/>
          </a:pPr>
          <a:r>
            <a:rPr lang="en-US" dirty="0"/>
            <a:t>3.5.4.5</a:t>
          </a:r>
        </a:p>
      </dgm:t>
    </dgm:pt>
    <dgm:pt modelId="{813BD7BD-6DDD-42EC-9006-F4B7F975FE5D}" type="parTrans" cxnId="{E7EC54E4-630E-427D-A9D1-AAC3931AA970}">
      <dgm:prSet/>
      <dgm:spPr/>
      <dgm:t>
        <a:bodyPr/>
        <a:lstStyle/>
        <a:p>
          <a:endParaRPr lang="en-US"/>
        </a:p>
      </dgm:t>
    </dgm:pt>
    <dgm:pt modelId="{E9D36153-C99C-49E1-9ED8-7BA2D8D79542}" type="sibTrans" cxnId="{E7EC54E4-630E-427D-A9D1-AAC3931AA970}">
      <dgm:prSet/>
      <dgm:spPr/>
      <dgm:t>
        <a:bodyPr/>
        <a:lstStyle/>
        <a:p>
          <a:endParaRPr lang="en-US"/>
        </a:p>
      </dgm:t>
    </dgm:pt>
    <dgm:pt modelId="{7D936D0F-44F3-42E5-96AF-AC6BFB6A6E2B}">
      <dgm:prSet custT="1"/>
      <dgm:spPr/>
      <dgm:t>
        <a:bodyPr/>
        <a:lstStyle/>
        <a:p>
          <a:r>
            <a:rPr lang="en-US" sz="1500" dirty="0"/>
            <a:t>Where a separating wall meets an external wall, the junction should be fitted with a cavity barrier in accordance with Diagram 12. The separating wall should also achieve a fire resistance in accordance with Table 1A of REI (60).</a:t>
          </a:r>
        </a:p>
      </dgm:t>
    </dgm:pt>
    <dgm:pt modelId="{7572EE74-F565-467A-967A-59D26F4F8E8B}" type="parTrans" cxnId="{747241EF-3742-461D-A9D3-9DED44DDCAC6}">
      <dgm:prSet/>
      <dgm:spPr/>
      <dgm:t>
        <a:bodyPr/>
        <a:lstStyle/>
        <a:p>
          <a:endParaRPr lang="en-US"/>
        </a:p>
      </dgm:t>
    </dgm:pt>
    <dgm:pt modelId="{A3B0C05D-6CB4-4060-990A-ADC80FE20642}" type="sibTrans" cxnId="{747241EF-3742-461D-A9D3-9DED44DDCAC6}">
      <dgm:prSet/>
      <dgm:spPr/>
      <dgm:t>
        <a:bodyPr/>
        <a:lstStyle/>
        <a:p>
          <a:endParaRPr lang="en-US"/>
        </a:p>
      </dgm:t>
    </dgm:pt>
    <dgm:pt modelId="{5F5A03DC-6E94-45BC-8D90-1A0E141AFA8F}">
      <dgm:prSet/>
      <dgm:spPr/>
      <dgm:t>
        <a:bodyPr/>
        <a:lstStyle/>
        <a:p>
          <a:pPr>
            <a:defRPr b="1"/>
          </a:pPr>
          <a:r>
            <a:rPr lang="en-US" dirty="0"/>
            <a:t>3.5.4.6</a:t>
          </a:r>
        </a:p>
      </dgm:t>
    </dgm:pt>
    <dgm:pt modelId="{A2F4EC89-A668-4145-957F-CF8D2E466FA5}" type="parTrans" cxnId="{A06A060C-C5B7-4B74-8329-0D525D9BD56E}">
      <dgm:prSet/>
      <dgm:spPr/>
      <dgm:t>
        <a:bodyPr/>
        <a:lstStyle/>
        <a:p>
          <a:endParaRPr lang="en-US"/>
        </a:p>
      </dgm:t>
    </dgm:pt>
    <dgm:pt modelId="{5D0399F3-A1CA-4EED-BB02-D709FB613AEC}" type="sibTrans" cxnId="{A06A060C-C5B7-4B74-8329-0D525D9BD56E}">
      <dgm:prSet/>
      <dgm:spPr/>
      <dgm:t>
        <a:bodyPr/>
        <a:lstStyle/>
        <a:p>
          <a:endParaRPr lang="en-US"/>
        </a:p>
      </dgm:t>
    </dgm:pt>
    <dgm:pt modelId="{48F4ADA9-6E80-417A-B257-2FB7469474F1}">
      <dgm:prSet custT="1"/>
      <dgm:spPr/>
      <dgm:t>
        <a:bodyPr/>
        <a:lstStyle/>
        <a:p>
          <a:r>
            <a:rPr lang="en-US" sz="1500" dirty="0"/>
            <a:t>The gap between the wall and the underside of the roof should be as small as practicable (generally not greater than 50mm) and be filled with suitable fire stopping material over the full width of the wall. Ref Diagram 12. </a:t>
          </a:r>
        </a:p>
      </dgm:t>
    </dgm:pt>
    <dgm:pt modelId="{5A339D42-7591-4D51-9915-7F1C1BB693BA}" type="parTrans" cxnId="{A1F2E035-C064-459A-8968-EC1C8216C833}">
      <dgm:prSet/>
      <dgm:spPr/>
      <dgm:t>
        <a:bodyPr/>
        <a:lstStyle/>
        <a:p>
          <a:endParaRPr lang="en-US"/>
        </a:p>
      </dgm:t>
    </dgm:pt>
    <dgm:pt modelId="{B8EA8809-CA63-4C07-9469-A77334CEC673}" type="sibTrans" cxnId="{A1F2E035-C064-459A-8968-EC1C8216C833}">
      <dgm:prSet/>
      <dgm:spPr/>
      <dgm:t>
        <a:bodyPr/>
        <a:lstStyle/>
        <a:p>
          <a:endParaRPr lang="en-US"/>
        </a:p>
      </dgm:t>
    </dgm:pt>
    <dgm:pt modelId="{BB9AFC1C-AA5B-44F8-BB72-733F63D01047}">
      <dgm:prSet/>
      <dgm:spPr/>
      <dgm:t>
        <a:bodyPr/>
        <a:lstStyle/>
        <a:p>
          <a:pPr>
            <a:defRPr b="1"/>
          </a:pPr>
          <a:r>
            <a:rPr lang="en-US" dirty="0"/>
            <a:t>3.7.2</a:t>
          </a:r>
        </a:p>
      </dgm:t>
    </dgm:pt>
    <dgm:pt modelId="{0E6C1916-5D8D-4EC6-8F89-62E3AAE1F8BC}" type="parTrans" cxnId="{74B2AD26-2C5D-4B4E-A3E7-245A42262B58}">
      <dgm:prSet/>
      <dgm:spPr/>
      <dgm:t>
        <a:bodyPr/>
        <a:lstStyle/>
        <a:p>
          <a:endParaRPr lang="en-US"/>
        </a:p>
      </dgm:t>
    </dgm:pt>
    <dgm:pt modelId="{C6A49343-E614-4661-A696-17374865CD1A}" type="sibTrans" cxnId="{74B2AD26-2C5D-4B4E-A3E7-245A42262B58}">
      <dgm:prSet/>
      <dgm:spPr/>
      <dgm:t>
        <a:bodyPr/>
        <a:lstStyle/>
        <a:p>
          <a:endParaRPr lang="en-US"/>
        </a:p>
      </dgm:t>
    </dgm:pt>
    <dgm:pt modelId="{1607DB34-143C-41CE-9194-0703CEC2157E}">
      <dgm:prSet custT="1"/>
      <dgm:spPr/>
      <dgm:t>
        <a:bodyPr/>
        <a:lstStyle/>
        <a:p>
          <a:r>
            <a:rPr lang="en-US" sz="1500" dirty="0"/>
            <a:t>Pipes which pass through a wall or floors which are required to be fire resisting, or cavity barrier, should meet the appropriate provisions in alternatives A (Proprietary seals), B (Pipes with a restricted Diameter) and C (Sleeving).</a:t>
          </a:r>
        </a:p>
        <a:p>
          <a:r>
            <a:rPr lang="en-US" sz="1500" dirty="0"/>
            <a:t> </a:t>
          </a:r>
        </a:p>
      </dgm:t>
    </dgm:pt>
    <dgm:pt modelId="{7DE039C9-F3BD-449D-9EC7-4AD968A1A74D}" type="parTrans" cxnId="{15AF4907-1E47-4AE1-9F51-F2BE777052F7}">
      <dgm:prSet/>
      <dgm:spPr/>
      <dgm:t>
        <a:bodyPr/>
        <a:lstStyle/>
        <a:p>
          <a:endParaRPr lang="en-US"/>
        </a:p>
      </dgm:t>
    </dgm:pt>
    <dgm:pt modelId="{44F8A321-21B4-4A6E-8CC0-48ED446FBA41}" type="sibTrans" cxnId="{15AF4907-1E47-4AE1-9F51-F2BE777052F7}">
      <dgm:prSet/>
      <dgm:spPr/>
      <dgm:t>
        <a:bodyPr/>
        <a:lstStyle/>
        <a:p>
          <a:endParaRPr lang="en-US"/>
        </a:p>
      </dgm:t>
    </dgm:pt>
    <dgm:pt modelId="{BA5BF499-263C-4815-BBD8-9C147CDBAFEB}" type="pres">
      <dgm:prSet presAssocID="{0D7F0C88-DEED-4FE6-9CFE-E43F0C2415E8}" presName="root" presStyleCnt="0">
        <dgm:presLayoutVars>
          <dgm:chMax/>
          <dgm:chPref/>
          <dgm:animLvl val="lvl"/>
        </dgm:presLayoutVars>
      </dgm:prSet>
      <dgm:spPr/>
    </dgm:pt>
    <dgm:pt modelId="{861A7033-1222-4D44-BB3B-991306954DDC}" type="pres">
      <dgm:prSet presAssocID="{0D7F0C88-DEED-4FE6-9CFE-E43F0C2415E8}" presName="divider" presStyleLbl="fgAcc1" presStyleIdx="0" presStyleCnt="4"/>
      <dgm:spPr>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gm:spPr>
    </dgm:pt>
    <dgm:pt modelId="{C929C7A7-9F02-4E0A-AD07-C257A8BEDA5B}" type="pres">
      <dgm:prSet presAssocID="{0D7F0C88-DEED-4FE6-9CFE-E43F0C2415E8}" presName="nodes" presStyleCnt="0">
        <dgm:presLayoutVars>
          <dgm:chMax/>
          <dgm:chPref/>
          <dgm:animLvl val="lvl"/>
        </dgm:presLayoutVars>
      </dgm:prSet>
      <dgm:spPr/>
    </dgm:pt>
    <dgm:pt modelId="{628F8D8A-18F7-4CBB-8615-55AC2AD51AA6}" type="pres">
      <dgm:prSet presAssocID="{3DECFA7C-A5E2-4051-A541-FC9F730D342F}" presName="composite" presStyleCnt="0"/>
      <dgm:spPr/>
    </dgm:pt>
    <dgm:pt modelId="{DCFF1B9B-33A7-4A28-A150-22E8240E8506}" type="pres">
      <dgm:prSet presAssocID="{3DECFA7C-A5E2-4051-A541-FC9F730D342F}" presName="ConnectorPoint" presStyleLbl="lnNode1" presStyleIdx="0" presStyleCnt="3"/>
      <dgm:spPr>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gm:spPr>
    </dgm:pt>
    <dgm:pt modelId="{453C3077-E3CF-4258-A67E-3276A0D900E0}" type="pres">
      <dgm:prSet presAssocID="{3DECFA7C-A5E2-4051-A541-FC9F730D342F}" presName="DropPinPlaceHolder" presStyleCnt="0"/>
      <dgm:spPr/>
    </dgm:pt>
    <dgm:pt modelId="{47CCCBA7-6A9B-4798-83AF-968CA08518C0}" type="pres">
      <dgm:prSet presAssocID="{3DECFA7C-A5E2-4051-A541-FC9F730D342F}" presName="DropPin" presStyleLbl="alignNode1" presStyleIdx="0" presStyleCnt="3" custLinFactNeighborX="-2335" custLinFactNeighborY="-27605"/>
      <dgm:spPr/>
    </dgm:pt>
    <dgm:pt modelId="{F36CB0DB-8CD5-4255-B0A7-EB0CA923BC5C}" type="pres">
      <dgm:prSet presAssocID="{3DECFA7C-A5E2-4051-A541-FC9F730D342F}" presName="Ellipse" presStyleLbl="fgAcc1" presStyleIdx="1" presStyleCnt="4"/>
      <dgm:spPr>
        <a:solidFill>
          <a:schemeClr val="lt1">
            <a:alpha val="90000"/>
            <a:hueOff val="0"/>
            <a:satOff val="0"/>
            <a:lumOff val="0"/>
            <a:alphaOff val="0"/>
          </a:schemeClr>
        </a:solidFill>
        <a:ln w="19050" cap="rnd" cmpd="sng" algn="ctr">
          <a:noFill/>
          <a:prstDash val="solid"/>
        </a:ln>
        <a:effectLst/>
      </dgm:spPr>
    </dgm:pt>
    <dgm:pt modelId="{6B08E337-2FDA-4649-B576-DF5E17D1DB38}" type="pres">
      <dgm:prSet presAssocID="{3DECFA7C-A5E2-4051-A541-FC9F730D342F}" presName="L2TextContainer" presStyleLbl="revTx" presStyleIdx="0" presStyleCnt="6">
        <dgm:presLayoutVars>
          <dgm:bulletEnabled val="1"/>
        </dgm:presLayoutVars>
      </dgm:prSet>
      <dgm:spPr/>
    </dgm:pt>
    <dgm:pt modelId="{5ED77FB3-72F0-4C44-A375-4F0C9439E5F4}" type="pres">
      <dgm:prSet presAssocID="{3DECFA7C-A5E2-4051-A541-FC9F730D342F}" presName="L1TextContainer" presStyleLbl="revTx" presStyleIdx="1" presStyleCnt="6" custScaleY="105537" custLinFactNeighborY="-27969">
        <dgm:presLayoutVars>
          <dgm:chMax val="1"/>
          <dgm:chPref val="1"/>
          <dgm:bulletEnabled val="1"/>
        </dgm:presLayoutVars>
      </dgm:prSet>
      <dgm:spPr/>
    </dgm:pt>
    <dgm:pt modelId="{742D7C2B-FEC3-4DCD-954C-D731A34E75F7}" type="pres">
      <dgm:prSet presAssocID="{3DECFA7C-A5E2-4051-A541-FC9F730D342F}" presName="ConnectLine" presStyleLbl="sibTrans1D1" presStyleIdx="0" presStyleCnt="3"/>
      <dgm:spPr>
        <a:noFill/>
        <a:ln w="12700" cap="rnd" cmpd="sng" algn="ctr">
          <a:solidFill>
            <a:schemeClr val="accent2">
              <a:hueOff val="0"/>
              <a:satOff val="0"/>
              <a:lumOff val="0"/>
              <a:alphaOff val="0"/>
            </a:schemeClr>
          </a:solidFill>
          <a:prstDash val="dash"/>
        </a:ln>
        <a:effectLst/>
      </dgm:spPr>
    </dgm:pt>
    <dgm:pt modelId="{42AAF062-F88D-4543-8DE5-5EF690240BC8}" type="pres">
      <dgm:prSet presAssocID="{3DECFA7C-A5E2-4051-A541-FC9F730D342F}" presName="EmptyPlaceHolder" presStyleCnt="0"/>
      <dgm:spPr/>
    </dgm:pt>
    <dgm:pt modelId="{071F3616-918F-4FB4-87C8-41F0EAA69397}" type="pres">
      <dgm:prSet presAssocID="{E9D36153-C99C-49E1-9ED8-7BA2D8D79542}" presName="spaceBetweenRectangles" presStyleCnt="0"/>
      <dgm:spPr/>
    </dgm:pt>
    <dgm:pt modelId="{D139EEDB-C63B-45C5-BFD4-E40ED4AC34E7}" type="pres">
      <dgm:prSet presAssocID="{5F5A03DC-6E94-45BC-8D90-1A0E141AFA8F}" presName="composite" presStyleCnt="0"/>
      <dgm:spPr/>
    </dgm:pt>
    <dgm:pt modelId="{00970355-3203-42B9-8AE3-7228139C38DC}" type="pres">
      <dgm:prSet presAssocID="{5F5A03DC-6E94-45BC-8D90-1A0E141AFA8F}" presName="ConnectorPoint" presStyleLbl="lnNode1" presStyleIdx="1" presStyleCnt="3"/>
      <dgm:spPr>
        <a:solidFill>
          <a:schemeClr val="accent2">
            <a:hueOff val="-7084584"/>
            <a:satOff val="3264"/>
            <a:lumOff val="4215"/>
            <a:alphaOff val="0"/>
          </a:schemeClr>
        </a:solidFill>
        <a:ln w="6350" cap="rnd" cmpd="sng" algn="ctr">
          <a:solidFill>
            <a:schemeClr val="lt1">
              <a:hueOff val="0"/>
              <a:satOff val="0"/>
              <a:lumOff val="0"/>
              <a:alphaOff val="0"/>
            </a:schemeClr>
          </a:solidFill>
          <a:prstDash val="solid"/>
        </a:ln>
        <a:effectLst/>
      </dgm:spPr>
    </dgm:pt>
    <dgm:pt modelId="{47DCA40F-7D25-4DB7-A9F1-6D16079249BB}" type="pres">
      <dgm:prSet presAssocID="{5F5A03DC-6E94-45BC-8D90-1A0E141AFA8F}" presName="DropPinPlaceHolder" presStyleCnt="0"/>
      <dgm:spPr/>
    </dgm:pt>
    <dgm:pt modelId="{26812F90-C23D-4A4F-A656-AE77A87954EC}" type="pres">
      <dgm:prSet presAssocID="{5F5A03DC-6E94-45BC-8D90-1A0E141AFA8F}" presName="DropPin" presStyleLbl="alignNode1" presStyleIdx="1" presStyleCnt="3" custLinFactNeighborX="0" custLinFactNeighborY="19978"/>
      <dgm:spPr/>
    </dgm:pt>
    <dgm:pt modelId="{E2434022-3936-4F71-AB37-20561EBF81FF}" type="pres">
      <dgm:prSet presAssocID="{5F5A03DC-6E94-45BC-8D90-1A0E141AFA8F}" presName="Ellipse" presStyleLbl="fgAcc1" presStyleIdx="2" presStyleCnt="4"/>
      <dgm:spPr>
        <a:solidFill>
          <a:schemeClr val="lt1">
            <a:alpha val="90000"/>
            <a:hueOff val="0"/>
            <a:satOff val="0"/>
            <a:lumOff val="0"/>
            <a:alphaOff val="0"/>
          </a:schemeClr>
        </a:solidFill>
        <a:ln w="19050" cap="rnd" cmpd="sng" algn="ctr">
          <a:noFill/>
          <a:prstDash val="solid"/>
        </a:ln>
        <a:effectLst/>
      </dgm:spPr>
    </dgm:pt>
    <dgm:pt modelId="{4866606E-9012-4F57-BFF9-7D42FC212836}" type="pres">
      <dgm:prSet presAssocID="{5F5A03DC-6E94-45BC-8D90-1A0E141AFA8F}" presName="L2TextContainer" presStyleLbl="revTx" presStyleIdx="2" presStyleCnt="6">
        <dgm:presLayoutVars>
          <dgm:bulletEnabled val="1"/>
        </dgm:presLayoutVars>
      </dgm:prSet>
      <dgm:spPr/>
    </dgm:pt>
    <dgm:pt modelId="{75E61EF2-56C1-4AD6-AFBC-F61E41AB0EC4}" type="pres">
      <dgm:prSet presAssocID="{5F5A03DC-6E94-45BC-8D90-1A0E141AFA8F}" presName="L1TextContainer" presStyleLbl="revTx" presStyleIdx="3" presStyleCnt="6" custScaleY="89875" custLinFactNeighborX="-809" custLinFactNeighborY="24742">
        <dgm:presLayoutVars>
          <dgm:chMax val="1"/>
          <dgm:chPref val="1"/>
          <dgm:bulletEnabled val="1"/>
        </dgm:presLayoutVars>
      </dgm:prSet>
      <dgm:spPr/>
    </dgm:pt>
    <dgm:pt modelId="{845E8658-23EC-4F2C-8F26-CA09E64540A3}" type="pres">
      <dgm:prSet presAssocID="{5F5A03DC-6E94-45BC-8D90-1A0E141AFA8F}" presName="ConnectLine" presStyleLbl="sibTrans1D1" presStyleIdx="1" presStyleCnt="3"/>
      <dgm:spPr>
        <a:noFill/>
        <a:ln w="12700" cap="rnd" cmpd="sng" algn="ctr">
          <a:solidFill>
            <a:schemeClr val="accent2">
              <a:hueOff val="-7084584"/>
              <a:satOff val="3264"/>
              <a:lumOff val="4215"/>
              <a:alphaOff val="0"/>
            </a:schemeClr>
          </a:solidFill>
          <a:prstDash val="dash"/>
        </a:ln>
        <a:effectLst/>
      </dgm:spPr>
    </dgm:pt>
    <dgm:pt modelId="{3ED1838C-B433-4CF2-BD3C-E7532CEAD7C7}" type="pres">
      <dgm:prSet presAssocID="{5F5A03DC-6E94-45BC-8D90-1A0E141AFA8F}" presName="EmptyPlaceHolder" presStyleCnt="0"/>
      <dgm:spPr/>
    </dgm:pt>
    <dgm:pt modelId="{64EB7F3B-DC4B-4F63-B679-9B89ECD1EBCB}" type="pres">
      <dgm:prSet presAssocID="{5D0399F3-A1CA-4EED-BB02-D709FB613AEC}" presName="spaceBetweenRectangles" presStyleCnt="0"/>
      <dgm:spPr/>
    </dgm:pt>
    <dgm:pt modelId="{AB824F77-A8C7-4837-945B-EF0D875CA65D}" type="pres">
      <dgm:prSet presAssocID="{BB9AFC1C-AA5B-44F8-BB72-733F63D01047}" presName="composite" presStyleCnt="0"/>
      <dgm:spPr/>
    </dgm:pt>
    <dgm:pt modelId="{A205EDDA-216C-4720-B7F1-1A2442EEF7AB}" type="pres">
      <dgm:prSet presAssocID="{BB9AFC1C-AA5B-44F8-BB72-733F63D01047}" presName="ConnectorPoint" presStyleLbl="lnNode1" presStyleIdx="2" presStyleCnt="3"/>
      <dgm:spPr>
        <a:solidFill>
          <a:schemeClr val="accent2">
            <a:hueOff val="-14169168"/>
            <a:satOff val="6528"/>
            <a:lumOff val="8430"/>
            <a:alphaOff val="0"/>
          </a:schemeClr>
        </a:solidFill>
        <a:ln w="6350" cap="rnd" cmpd="sng" algn="ctr">
          <a:solidFill>
            <a:schemeClr val="lt1">
              <a:hueOff val="0"/>
              <a:satOff val="0"/>
              <a:lumOff val="0"/>
              <a:alphaOff val="0"/>
            </a:schemeClr>
          </a:solidFill>
          <a:prstDash val="solid"/>
        </a:ln>
        <a:effectLst/>
      </dgm:spPr>
    </dgm:pt>
    <dgm:pt modelId="{88D35B06-5434-4688-A5B5-82105A2BBCC4}" type="pres">
      <dgm:prSet presAssocID="{BB9AFC1C-AA5B-44F8-BB72-733F63D01047}" presName="DropPinPlaceHolder" presStyleCnt="0"/>
      <dgm:spPr/>
    </dgm:pt>
    <dgm:pt modelId="{27A7BD7A-4516-46D6-8A48-42C814A3632F}" type="pres">
      <dgm:prSet presAssocID="{BB9AFC1C-AA5B-44F8-BB72-733F63D01047}" presName="DropPin" presStyleLbl="alignNode1" presStyleIdx="2" presStyleCnt="3" custLinFactNeighborX="-1425" custLinFactNeighborY="-27605"/>
      <dgm:spPr/>
    </dgm:pt>
    <dgm:pt modelId="{4AA61FB7-D4B6-4298-B290-365A93759694}" type="pres">
      <dgm:prSet presAssocID="{BB9AFC1C-AA5B-44F8-BB72-733F63D01047}" presName="Ellipse" presStyleLbl="fgAcc1" presStyleIdx="3" presStyleCnt="4"/>
      <dgm:spPr>
        <a:solidFill>
          <a:schemeClr val="lt1">
            <a:alpha val="90000"/>
            <a:hueOff val="0"/>
            <a:satOff val="0"/>
            <a:lumOff val="0"/>
            <a:alphaOff val="0"/>
          </a:schemeClr>
        </a:solidFill>
        <a:ln w="19050" cap="rnd" cmpd="sng" algn="ctr">
          <a:noFill/>
          <a:prstDash val="solid"/>
        </a:ln>
        <a:effectLst/>
      </dgm:spPr>
    </dgm:pt>
    <dgm:pt modelId="{4BBD5605-0E9C-4FB4-9DE5-AD797B741FFC}" type="pres">
      <dgm:prSet presAssocID="{BB9AFC1C-AA5B-44F8-BB72-733F63D01047}" presName="L2TextContainer" presStyleLbl="revTx" presStyleIdx="4" presStyleCnt="6">
        <dgm:presLayoutVars>
          <dgm:bulletEnabled val="1"/>
        </dgm:presLayoutVars>
      </dgm:prSet>
      <dgm:spPr/>
    </dgm:pt>
    <dgm:pt modelId="{0A7F1AA8-B839-4BF1-B227-E710A97E4C6E}" type="pres">
      <dgm:prSet presAssocID="{BB9AFC1C-AA5B-44F8-BB72-733F63D01047}" presName="L1TextContainer" presStyleLbl="revTx" presStyleIdx="5" presStyleCnt="6" custScaleY="107370" custLinFactNeighborX="-359" custLinFactNeighborY="-18646">
        <dgm:presLayoutVars>
          <dgm:chMax val="1"/>
          <dgm:chPref val="1"/>
          <dgm:bulletEnabled val="1"/>
        </dgm:presLayoutVars>
      </dgm:prSet>
      <dgm:spPr/>
    </dgm:pt>
    <dgm:pt modelId="{0C86342A-F86E-4DB1-B226-EF74B5B1D4FE}" type="pres">
      <dgm:prSet presAssocID="{BB9AFC1C-AA5B-44F8-BB72-733F63D01047}" presName="ConnectLine" presStyleLbl="sibTrans1D1" presStyleIdx="2" presStyleCnt="3"/>
      <dgm:spPr>
        <a:noFill/>
        <a:ln w="12700" cap="rnd" cmpd="sng" algn="ctr">
          <a:solidFill>
            <a:schemeClr val="accent2">
              <a:hueOff val="-14169168"/>
              <a:satOff val="6528"/>
              <a:lumOff val="8430"/>
              <a:alphaOff val="0"/>
            </a:schemeClr>
          </a:solidFill>
          <a:prstDash val="dash"/>
        </a:ln>
        <a:effectLst/>
      </dgm:spPr>
    </dgm:pt>
    <dgm:pt modelId="{05480266-9D57-4425-B92C-D5A3B16C7919}" type="pres">
      <dgm:prSet presAssocID="{BB9AFC1C-AA5B-44F8-BB72-733F63D01047}" presName="EmptyPlaceHolder" presStyleCnt="0"/>
      <dgm:spPr/>
    </dgm:pt>
  </dgm:ptLst>
  <dgm:cxnLst>
    <dgm:cxn modelId="{15AF4907-1E47-4AE1-9F51-F2BE777052F7}" srcId="{BB9AFC1C-AA5B-44F8-BB72-733F63D01047}" destId="{1607DB34-143C-41CE-9194-0703CEC2157E}" srcOrd="0" destOrd="0" parTransId="{7DE039C9-F3BD-449D-9EC7-4AD968A1A74D}" sibTransId="{44F8A321-21B4-4A6E-8CC0-48ED446FBA41}"/>
    <dgm:cxn modelId="{A06A060C-C5B7-4B74-8329-0D525D9BD56E}" srcId="{0D7F0C88-DEED-4FE6-9CFE-E43F0C2415E8}" destId="{5F5A03DC-6E94-45BC-8D90-1A0E141AFA8F}" srcOrd="1" destOrd="0" parTransId="{A2F4EC89-A668-4145-957F-CF8D2E466FA5}" sibTransId="{5D0399F3-A1CA-4EED-BB02-D709FB613AEC}"/>
    <dgm:cxn modelId="{30EF5B14-4218-43DF-9E4B-DFB0527F1B1B}" type="presOf" srcId="{48F4ADA9-6E80-417A-B257-2FB7469474F1}" destId="{4866606E-9012-4F57-BFF9-7D42FC212836}" srcOrd="0" destOrd="0" presId="urn:microsoft.com/office/officeart/2017/3/layout/DropPinTimeline"/>
    <dgm:cxn modelId="{1BE91022-C1FC-49B7-B782-035EECA4A4F4}" type="presOf" srcId="{1607DB34-143C-41CE-9194-0703CEC2157E}" destId="{4BBD5605-0E9C-4FB4-9DE5-AD797B741FFC}" srcOrd="0" destOrd="0" presId="urn:microsoft.com/office/officeart/2017/3/layout/DropPinTimeline"/>
    <dgm:cxn modelId="{74B2AD26-2C5D-4B4E-A3E7-245A42262B58}" srcId="{0D7F0C88-DEED-4FE6-9CFE-E43F0C2415E8}" destId="{BB9AFC1C-AA5B-44F8-BB72-733F63D01047}" srcOrd="2" destOrd="0" parTransId="{0E6C1916-5D8D-4EC6-8F89-62E3AAE1F8BC}" sibTransId="{C6A49343-E614-4661-A696-17374865CD1A}"/>
    <dgm:cxn modelId="{A1F2E035-C064-459A-8968-EC1C8216C833}" srcId="{5F5A03DC-6E94-45BC-8D90-1A0E141AFA8F}" destId="{48F4ADA9-6E80-417A-B257-2FB7469474F1}" srcOrd="0" destOrd="0" parTransId="{5A339D42-7591-4D51-9915-7F1C1BB693BA}" sibTransId="{B8EA8809-CA63-4C07-9469-A77334CEC673}"/>
    <dgm:cxn modelId="{FC7E333C-986F-41E7-BF10-FF853370052A}" type="presOf" srcId="{0D7F0C88-DEED-4FE6-9CFE-E43F0C2415E8}" destId="{BA5BF499-263C-4815-BBD8-9C147CDBAFEB}" srcOrd="0" destOrd="0" presId="urn:microsoft.com/office/officeart/2017/3/layout/DropPinTimeline"/>
    <dgm:cxn modelId="{3C88A347-E378-409C-81D1-E494F707B5C9}" type="presOf" srcId="{BB9AFC1C-AA5B-44F8-BB72-733F63D01047}" destId="{0A7F1AA8-B839-4BF1-B227-E710A97E4C6E}" srcOrd="0" destOrd="0" presId="urn:microsoft.com/office/officeart/2017/3/layout/DropPinTimeline"/>
    <dgm:cxn modelId="{BA5C08B1-4D0C-4148-843E-C5AD830382E2}" type="presOf" srcId="{7D936D0F-44F3-42E5-96AF-AC6BFB6A6E2B}" destId="{6B08E337-2FDA-4649-B576-DF5E17D1DB38}" srcOrd="0" destOrd="0" presId="urn:microsoft.com/office/officeart/2017/3/layout/DropPinTimeline"/>
    <dgm:cxn modelId="{4F80D8BF-9D72-46F3-B009-D8FD7463937C}" type="presOf" srcId="{5F5A03DC-6E94-45BC-8D90-1A0E141AFA8F}" destId="{75E61EF2-56C1-4AD6-AFBC-F61E41AB0EC4}" srcOrd="0" destOrd="0" presId="urn:microsoft.com/office/officeart/2017/3/layout/DropPinTimeline"/>
    <dgm:cxn modelId="{296722D9-234C-4B10-A815-39383FC7D9AC}" type="presOf" srcId="{3DECFA7C-A5E2-4051-A541-FC9F730D342F}" destId="{5ED77FB3-72F0-4C44-A375-4F0C9439E5F4}" srcOrd="0" destOrd="0" presId="urn:microsoft.com/office/officeart/2017/3/layout/DropPinTimeline"/>
    <dgm:cxn modelId="{E7EC54E4-630E-427D-A9D1-AAC3931AA970}" srcId="{0D7F0C88-DEED-4FE6-9CFE-E43F0C2415E8}" destId="{3DECFA7C-A5E2-4051-A541-FC9F730D342F}" srcOrd="0" destOrd="0" parTransId="{813BD7BD-6DDD-42EC-9006-F4B7F975FE5D}" sibTransId="{E9D36153-C99C-49E1-9ED8-7BA2D8D79542}"/>
    <dgm:cxn modelId="{747241EF-3742-461D-A9D3-9DED44DDCAC6}" srcId="{3DECFA7C-A5E2-4051-A541-FC9F730D342F}" destId="{7D936D0F-44F3-42E5-96AF-AC6BFB6A6E2B}" srcOrd="0" destOrd="0" parTransId="{7572EE74-F565-467A-967A-59D26F4F8E8B}" sibTransId="{A3B0C05D-6CB4-4060-990A-ADC80FE20642}"/>
    <dgm:cxn modelId="{94816379-CF70-4E41-8C7E-728D3849E963}" type="presParOf" srcId="{BA5BF499-263C-4815-BBD8-9C147CDBAFEB}" destId="{861A7033-1222-4D44-BB3B-991306954DDC}" srcOrd="0" destOrd="0" presId="urn:microsoft.com/office/officeart/2017/3/layout/DropPinTimeline"/>
    <dgm:cxn modelId="{81D746BD-0E50-40DA-8894-C5F6235BA12D}" type="presParOf" srcId="{BA5BF499-263C-4815-BBD8-9C147CDBAFEB}" destId="{C929C7A7-9F02-4E0A-AD07-C257A8BEDA5B}" srcOrd="1" destOrd="0" presId="urn:microsoft.com/office/officeart/2017/3/layout/DropPinTimeline"/>
    <dgm:cxn modelId="{55BF84BA-D925-4459-ADA9-1F7C242AD942}" type="presParOf" srcId="{C929C7A7-9F02-4E0A-AD07-C257A8BEDA5B}" destId="{628F8D8A-18F7-4CBB-8615-55AC2AD51AA6}" srcOrd="0" destOrd="0" presId="urn:microsoft.com/office/officeart/2017/3/layout/DropPinTimeline"/>
    <dgm:cxn modelId="{9D5B1C88-5178-481F-880A-3AADE87076A3}" type="presParOf" srcId="{628F8D8A-18F7-4CBB-8615-55AC2AD51AA6}" destId="{DCFF1B9B-33A7-4A28-A150-22E8240E8506}" srcOrd="0" destOrd="0" presId="urn:microsoft.com/office/officeart/2017/3/layout/DropPinTimeline"/>
    <dgm:cxn modelId="{D476B94A-7E96-40CF-9EAE-D58681C3378D}" type="presParOf" srcId="{628F8D8A-18F7-4CBB-8615-55AC2AD51AA6}" destId="{453C3077-E3CF-4258-A67E-3276A0D900E0}" srcOrd="1" destOrd="0" presId="urn:microsoft.com/office/officeart/2017/3/layout/DropPinTimeline"/>
    <dgm:cxn modelId="{8D2B9CFC-FB3C-4333-BEFD-93B0179EB828}" type="presParOf" srcId="{453C3077-E3CF-4258-A67E-3276A0D900E0}" destId="{47CCCBA7-6A9B-4798-83AF-968CA08518C0}" srcOrd="0" destOrd="0" presId="urn:microsoft.com/office/officeart/2017/3/layout/DropPinTimeline"/>
    <dgm:cxn modelId="{3381E059-4550-4C5D-8791-953DDF86FF7C}" type="presParOf" srcId="{453C3077-E3CF-4258-A67E-3276A0D900E0}" destId="{F36CB0DB-8CD5-4255-B0A7-EB0CA923BC5C}" srcOrd="1" destOrd="0" presId="urn:microsoft.com/office/officeart/2017/3/layout/DropPinTimeline"/>
    <dgm:cxn modelId="{64DEF841-E073-4F9A-A075-F6414E79D0E2}" type="presParOf" srcId="{628F8D8A-18F7-4CBB-8615-55AC2AD51AA6}" destId="{6B08E337-2FDA-4649-B576-DF5E17D1DB38}" srcOrd="2" destOrd="0" presId="urn:microsoft.com/office/officeart/2017/3/layout/DropPinTimeline"/>
    <dgm:cxn modelId="{FD226CFB-617C-41F1-8E0F-0A146B9D5493}" type="presParOf" srcId="{628F8D8A-18F7-4CBB-8615-55AC2AD51AA6}" destId="{5ED77FB3-72F0-4C44-A375-4F0C9439E5F4}" srcOrd="3" destOrd="0" presId="urn:microsoft.com/office/officeart/2017/3/layout/DropPinTimeline"/>
    <dgm:cxn modelId="{4E9611E5-8C27-40B2-B464-798FD507785E}" type="presParOf" srcId="{628F8D8A-18F7-4CBB-8615-55AC2AD51AA6}" destId="{742D7C2B-FEC3-4DCD-954C-D731A34E75F7}" srcOrd="4" destOrd="0" presId="urn:microsoft.com/office/officeart/2017/3/layout/DropPinTimeline"/>
    <dgm:cxn modelId="{37DFD9CE-1374-4FDA-B7FF-106EFDF2D15A}" type="presParOf" srcId="{628F8D8A-18F7-4CBB-8615-55AC2AD51AA6}" destId="{42AAF062-F88D-4543-8DE5-5EF690240BC8}" srcOrd="5" destOrd="0" presId="urn:microsoft.com/office/officeart/2017/3/layout/DropPinTimeline"/>
    <dgm:cxn modelId="{C97EE769-AA71-4F58-8DFF-93846369B8B9}" type="presParOf" srcId="{C929C7A7-9F02-4E0A-AD07-C257A8BEDA5B}" destId="{071F3616-918F-4FB4-87C8-41F0EAA69397}" srcOrd="1" destOrd="0" presId="urn:microsoft.com/office/officeart/2017/3/layout/DropPinTimeline"/>
    <dgm:cxn modelId="{7372629A-C172-4FA4-B803-BD9D9F31BB10}" type="presParOf" srcId="{C929C7A7-9F02-4E0A-AD07-C257A8BEDA5B}" destId="{D139EEDB-C63B-45C5-BFD4-E40ED4AC34E7}" srcOrd="2" destOrd="0" presId="urn:microsoft.com/office/officeart/2017/3/layout/DropPinTimeline"/>
    <dgm:cxn modelId="{E6B0823E-3857-42AB-9E79-255A45DB60BE}" type="presParOf" srcId="{D139EEDB-C63B-45C5-BFD4-E40ED4AC34E7}" destId="{00970355-3203-42B9-8AE3-7228139C38DC}" srcOrd="0" destOrd="0" presId="urn:microsoft.com/office/officeart/2017/3/layout/DropPinTimeline"/>
    <dgm:cxn modelId="{777D1687-DC6A-4B26-912A-734893EEBF8F}" type="presParOf" srcId="{D139EEDB-C63B-45C5-BFD4-E40ED4AC34E7}" destId="{47DCA40F-7D25-4DB7-A9F1-6D16079249BB}" srcOrd="1" destOrd="0" presId="urn:microsoft.com/office/officeart/2017/3/layout/DropPinTimeline"/>
    <dgm:cxn modelId="{F4BBF615-840E-4CCC-B503-360B190AA42F}" type="presParOf" srcId="{47DCA40F-7D25-4DB7-A9F1-6D16079249BB}" destId="{26812F90-C23D-4A4F-A656-AE77A87954EC}" srcOrd="0" destOrd="0" presId="urn:microsoft.com/office/officeart/2017/3/layout/DropPinTimeline"/>
    <dgm:cxn modelId="{4F6BFDC9-048E-44D1-9115-FDB7A8300A7F}" type="presParOf" srcId="{47DCA40F-7D25-4DB7-A9F1-6D16079249BB}" destId="{E2434022-3936-4F71-AB37-20561EBF81FF}" srcOrd="1" destOrd="0" presId="urn:microsoft.com/office/officeart/2017/3/layout/DropPinTimeline"/>
    <dgm:cxn modelId="{A9E0F174-F4AE-4D8D-8251-21B3E7CDDE20}" type="presParOf" srcId="{D139EEDB-C63B-45C5-BFD4-E40ED4AC34E7}" destId="{4866606E-9012-4F57-BFF9-7D42FC212836}" srcOrd="2" destOrd="0" presId="urn:microsoft.com/office/officeart/2017/3/layout/DropPinTimeline"/>
    <dgm:cxn modelId="{1AC7AF09-5842-4725-B626-05495E970EF1}" type="presParOf" srcId="{D139EEDB-C63B-45C5-BFD4-E40ED4AC34E7}" destId="{75E61EF2-56C1-4AD6-AFBC-F61E41AB0EC4}" srcOrd="3" destOrd="0" presId="urn:microsoft.com/office/officeart/2017/3/layout/DropPinTimeline"/>
    <dgm:cxn modelId="{408ABBEF-7A0C-46E1-AE5C-25AAE6343D4B}" type="presParOf" srcId="{D139EEDB-C63B-45C5-BFD4-E40ED4AC34E7}" destId="{845E8658-23EC-4F2C-8F26-CA09E64540A3}" srcOrd="4" destOrd="0" presId="urn:microsoft.com/office/officeart/2017/3/layout/DropPinTimeline"/>
    <dgm:cxn modelId="{923E614C-CAE0-483C-A601-8EF5F42F888C}" type="presParOf" srcId="{D139EEDB-C63B-45C5-BFD4-E40ED4AC34E7}" destId="{3ED1838C-B433-4CF2-BD3C-E7532CEAD7C7}" srcOrd="5" destOrd="0" presId="urn:microsoft.com/office/officeart/2017/3/layout/DropPinTimeline"/>
    <dgm:cxn modelId="{97B53187-961C-4D54-BC05-B73B33263EAB}" type="presParOf" srcId="{C929C7A7-9F02-4E0A-AD07-C257A8BEDA5B}" destId="{64EB7F3B-DC4B-4F63-B679-9B89ECD1EBCB}" srcOrd="3" destOrd="0" presId="urn:microsoft.com/office/officeart/2017/3/layout/DropPinTimeline"/>
    <dgm:cxn modelId="{908E3D43-3C71-4C1A-B98E-354AFF92DFC4}" type="presParOf" srcId="{C929C7A7-9F02-4E0A-AD07-C257A8BEDA5B}" destId="{AB824F77-A8C7-4837-945B-EF0D875CA65D}" srcOrd="4" destOrd="0" presId="urn:microsoft.com/office/officeart/2017/3/layout/DropPinTimeline"/>
    <dgm:cxn modelId="{0A5BCD27-D69B-4127-89BF-4DA28EAA9694}" type="presParOf" srcId="{AB824F77-A8C7-4837-945B-EF0D875CA65D}" destId="{A205EDDA-216C-4720-B7F1-1A2442EEF7AB}" srcOrd="0" destOrd="0" presId="urn:microsoft.com/office/officeart/2017/3/layout/DropPinTimeline"/>
    <dgm:cxn modelId="{F0709A7B-51E3-46C6-A8F5-EBA4C10F55B6}" type="presParOf" srcId="{AB824F77-A8C7-4837-945B-EF0D875CA65D}" destId="{88D35B06-5434-4688-A5B5-82105A2BBCC4}" srcOrd="1" destOrd="0" presId="urn:microsoft.com/office/officeart/2017/3/layout/DropPinTimeline"/>
    <dgm:cxn modelId="{79376036-FC14-4717-9125-041FAD4969D4}" type="presParOf" srcId="{88D35B06-5434-4688-A5B5-82105A2BBCC4}" destId="{27A7BD7A-4516-46D6-8A48-42C814A3632F}" srcOrd="0" destOrd="0" presId="urn:microsoft.com/office/officeart/2017/3/layout/DropPinTimeline"/>
    <dgm:cxn modelId="{4004E47B-9520-4AE5-94A7-1394F140C639}" type="presParOf" srcId="{88D35B06-5434-4688-A5B5-82105A2BBCC4}" destId="{4AA61FB7-D4B6-4298-B290-365A93759694}" srcOrd="1" destOrd="0" presId="urn:microsoft.com/office/officeart/2017/3/layout/DropPinTimeline"/>
    <dgm:cxn modelId="{17FD9C04-6F80-41D5-A31E-2784CC892B48}" type="presParOf" srcId="{AB824F77-A8C7-4837-945B-EF0D875CA65D}" destId="{4BBD5605-0E9C-4FB4-9DE5-AD797B741FFC}" srcOrd="2" destOrd="0" presId="urn:microsoft.com/office/officeart/2017/3/layout/DropPinTimeline"/>
    <dgm:cxn modelId="{6C2BC695-8129-4315-A97C-9C005CC157D7}" type="presParOf" srcId="{AB824F77-A8C7-4837-945B-EF0D875CA65D}" destId="{0A7F1AA8-B839-4BF1-B227-E710A97E4C6E}" srcOrd="3" destOrd="0" presId="urn:microsoft.com/office/officeart/2017/3/layout/DropPinTimeline"/>
    <dgm:cxn modelId="{57F1E72B-6A92-476B-8520-B00D73A2A0F6}" type="presParOf" srcId="{AB824F77-A8C7-4837-945B-EF0D875CA65D}" destId="{0C86342A-F86E-4DB1-B226-EF74B5B1D4FE}" srcOrd="4" destOrd="0" presId="urn:microsoft.com/office/officeart/2017/3/layout/DropPinTimeline"/>
    <dgm:cxn modelId="{40A8B671-A72C-48AF-9BF0-9CF5462B6C14}" type="presParOf" srcId="{AB824F77-A8C7-4837-945B-EF0D875CA65D}" destId="{05480266-9D57-4425-B92C-D5A3B16C7919}"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8677D7-CAC2-4B5B-905E-17DE9EBE5D6C}">
      <dsp:nvSpPr>
        <dsp:cNvPr id="0" name=""/>
        <dsp:cNvSpPr/>
      </dsp:nvSpPr>
      <dsp:spPr>
        <a:xfrm>
          <a:off x="0" y="1045102"/>
          <a:ext cx="2705099" cy="171773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69D869-E222-4413-A71B-11593BBD0480}">
      <dsp:nvSpPr>
        <dsp:cNvPr id="0" name=""/>
        <dsp:cNvSpPr/>
      </dsp:nvSpPr>
      <dsp:spPr>
        <a:xfrm>
          <a:off x="300566" y="1330640"/>
          <a:ext cx="2705099" cy="171773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E" sz="2500" kern="1200"/>
            <a:t>Compliance with the Technical Guidance Documents </a:t>
          </a:r>
          <a:endParaRPr lang="en-US" sz="2500" kern="1200"/>
        </a:p>
      </dsp:txBody>
      <dsp:txXfrm>
        <a:off x="350877" y="1380951"/>
        <a:ext cx="2604477" cy="1617116"/>
      </dsp:txXfrm>
    </dsp:sp>
    <dsp:sp modelId="{91B2812F-3694-4092-A4E4-D3D54880A752}">
      <dsp:nvSpPr>
        <dsp:cNvPr id="0" name=""/>
        <dsp:cNvSpPr/>
      </dsp:nvSpPr>
      <dsp:spPr>
        <a:xfrm>
          <a:off x="3306233" y="1045102"/>
          <a:ext cx="2705099" cy="171773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8DDBA8-33BC-4D05-8A45-E6A8CC87D1FE}">
      <dsp:nvSpPr>
        <dsp:cNvPr id="0" name=""/>
        <dsp:cNvSpPr/>
      </dsp:nvSpPr>
      <dsp:spPr>
        <a:xfrm>
          <a:off x="3606799" y="1330640"/>
          <a:ext cx="2705099" cy="171773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E" sz="2500" kern="1200" dirty="0"/>
            <a:t>Adherence to drawings submitted through BCMS</a:t>
          </a:r>
          <a:endParaRPr lang="en-US" sz="2500" kern="1200" dirty="0"/>
        </a:p>
      </dsp:txBody>
      <dsp:txXfrm>
        <a:off x="3657110" y="1380951"/>
        <a:ext cx="2604477" cy="1617116"/>
      </dsp:txXfrm>
    </dsp:sp>
    <dsp:sp modelId="{841D164C-BF41-471F-B693-3528F9117A28}">
      <dsp:nvSpPr>
        <dsp:cNvPr id="0" name=""/>
        <dsp:cNvSpPr/>
      </dsp:nvSpPr>
      <dsp:spPr>
        <a:xfrm>
          <a:off x="6612466" y="1045102"/>
          <a:ext cx="2705099" cy="171773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C1DD21-EAAF-4831-B4D3-0699C2F7DFDB}">
      <dsp:nvSpPr>
        <dsp:cNvPr id="0" name=""/>
        <dsp:cNvSpPr/>
      </dsp:nvSpPr>
      <dsp:spPr>
        <a:xfrm>
          <a:off x="6913033" y="1330640"/>
          <a:ext cx="2705099" cy="171773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E" sz="2500" kern="1200" dirty="0"/>
            <a:t>Compliance with Granted Planning Permission   </a:t>
          </a:r>
          <a:endParaRPr lang="en-US" sz="2500" kern="1200" dirty="0"/>
        </a:p>
      </dsp:txBody>
      <dsp:txXfrm>
        <a:off x="6963344" y="1380951"/>
        <a:ext cx="2604477" cy="16171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A7033-1222-4D44-BB3B-991306954DDC}">
      <dsp:nvSpPr>
        <dsp:cNvPr id="0" name=""/>
        <dsp:cNvSpPr/>
      </dsp:nvSpPr>
      <dsp:spPr>
        <a:xfrm>
          <a:off x="0" y="2292234"/>
          <a:ext cx="8174736" cy="0"/>
        </a:xfrm>
        <a:prstGeom prst="line">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47CCCBA7-6A9B-4798-83AF-968CA08518C0}">
      <dsp:nvSpPr>
        <dsp:cNvPr id="0" name=""/>
        <dsp:cNvSpPr/>
      </dsp:nvSpPr>
      <dsp:spPr>
        <a:xfrm rot="8100000">
          <a:off x="70155" y="528270"/>
          <a:ext cx="337137" cy="337137"/>
        </a:xfrm>
        <a:prstGeom prst="teardrop">
          <a:avLst>
            <a:gd name="adj" fmla="val 11500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6CB0DB-8CD5-4255-B0A7-EB0CA923BC5C}">
      <dsp:nvSpPr>
        <dsp:cNvPr id="0" name=""/>
        <dsp:cNvSpPr/>
      </dsp:nvSpPr>
      <dsp:spPr>
        <a:xfrm>
          <a:off x="107609" y="565723"/>
          <a:ext cx="262231" cy="262231"/>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6B08E337-2FDA-4649-B576-DF5E17D1DB38}">
      <dsp:nvSpPr>
        <dsp:cNvPr id="0" name=""/>
        <dsp:cNvSpPr/>
      </dsp:nvSpPr>
      <dsp:spPr>
        <a:xfrm>
          <a:off x="477117" y="935231"/>
          <a:ext cx="3401166" cy="135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dirty="0"/>
            <a:t>Walls should be properly bonded and solidly put together with mortar and comply with the relevant requirements of I.S. EN 1996-2 and additional guidance given in S.R.325.</a:t>
          </a:r>
        </a:p>
      </dsp:txBody>
      <dsp:txXfrm>
        <a:off x="477117" y="935231"/>
        <a:ext cx="3401166" cy="1357002"/>
      </dsp:txXfrm>
    </dsp:sp>
    <dsp:sp modelId="{5ED77FB3-72F0-4C44-A375-4F0C9439E5F4}">
      <dsp:nvSpPr>
        <dsp:cNvPr id="0" name=""/>
        <dsp:cNvSpPr/>
      </dsp:nvSpPr>
      <dsp:spPr>
        <a:xfrm>
          <a:off x="477117" y="458446"/>
          <a:ext cx="3401166" cy="47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t>1.1.3.5</a:t>
          </a:r>
        </a:p>
      </dsp:txBody>
      <dsp:txXfrm>
        <a:off x="477117" y="458446"/>
        <a:ext cx="3401166" cy="476784"/>
      </dsp:txXfrm>
    </dsp:sp>
    <dsp:sp modelId="{742D7C2B-FEC3-4DCD-954C-D731A34E75F7}">
      <dsp:nvSpPr>
        <dsp:cNvPr id="0" name=""/>
        <dsp:cNvSpPr/>
      </dsp:nvSpPr>
      <dsp:spPr>
        <a:xfrm>
          <a:off x="238724" y="935231"/>
          <a:ext cx="0" cy="1357002"/>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CFF1B9B-33A7-4A28-A150-22E8240E8506}">
      <dsp:nvSpPr>
        <dsp:cNvPr id="0" name=""/>
        <dsp:cNvSpPr/>
      </dsp:nvSpPr>
      <dsp:spPr>
        <a:xfrm>
          <a:off x="195814" y="2249323"/>
          <a:ext cx="85821" cy="85821"/>
        </a:xfrm>
        <a:prstGeom prst="ellipse">
          <a:avLst/>
        </a:prstGeom>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812F90-C23D-4A4F-A656-AE77A87954EC}">
      <dsp:nvSpPr>
        <dsp:cNvPr id="0" name=""/>
        <dsp:cNvSpPr/>
      </dsp:nvSpPr>
      <dsp:spPr>
        <a:xfrm rot="18900000">
          <a:off x="2108296" y="3719060"/>
          <a:ext cx="337137" cy="337137"/>
        </a:xfrm>
        <a:prstGeom prst="teardrop">
          <a:avLst>
            <a:gd name="adj" fmla="val 115000"/>
          </a:avLst>
        </a:prstGeom>
        <a:solidFill>
          <a:schemeClr val="accent2">
            <a:hueOff val="-7084584"/>
            <a:satOff val="3264"/>
            <a:lumOff val="4215"/>
            <a:alphaOff val="0"/>
          </a:schemeClr>
        </a:solidFill>
        <a:ln w="19050" cap="rnd" cmpd="sng" algn="ctr">
          <a:solidFill>
            <a:schemeClr val="accent2">
              <a:hueOff val="-7084584"/>
              <a:satOff val="3264"/>
              <a:lumOff val="42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434022-3936-4F71-AB37-20561EBF81FF}">
      <dsp:nvSpPr>
        <dsp:cNvPr id="0" name=""/>
        <dsp:cNvSpPr/>
      </dsp:nvSpPr>
      <dsp:spPr>
        <a:xfrm>
          <a:off x="2145749" y="3756513"/>
          <a:ext cx="262231" cy="262231"/>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4866606E-9012-4F57-BFF9-7D42FC212836}">
      <dsp:nvSpPr>
        <dsp:cNvPr id="0" name=""/>
        <dsp:cNvSpPr/>
      </dsp:nvSpPr>
      <dsp:spPr>
        <a:xfrm>
          <a:off x="2515257" y="2292234"/>
          <a:ext cx="3401166" cy="135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dirty="0"/>
            <a:t>The average thickness of both horizontal and vertical mortar joints is decided by the coordination size of the masonry units and is normally taken to be 10mm.</a:t>
          </a:r>
        </a:p>
      </dsp:txBody>
      <dsp:txXfrm>
        <a:off x="2515257" y="2292234"/>
        <a:ext cx="3401166" cy="1357002"/>
      </dsp:txXfrm>
    </dsp:sp>
    <dsp:sp modelId="{75E61EF2-56C1-4AD6-AFBC-F61E41AB0EC4}">
      <dsp:nvSpPr>
        <dsp:cNvPr id="0" name=""/>
        <dsp:cNvSpPr/>
      </dsp:nvSpPr>
      <dsp:spPr>
        <a:xfrm>
          <a:off x="2515257" y="3649236"/>
          <a:ext cx="3401166" cy="47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t>S.R. 325 Section 6.3.2</a:t>
          </a:r>
        </a:p>
      </dsp:txBody>
      <dsp:txXfrm>
        <a:off x="2515257" y="3649236"/>
        <a:ext cx="3401166" cy="476784"/>
      </dsp:txXfrm>
    </dsp:sp>
    <dsp:sp modelId="{845E8658-23EC-4F2C-8F26-CA09E64540A3}">
      <dsp:nvSpPr>
        <dsp:cNvPr id="0" name=""/>
        <dsp:cNvSpPr/>
      </dsp:nvSpPr>
      <dsp:spPr>
        <a:xfrm>
          <a:off x="2276865" y="2292234"/>
          <a:ext cx="0" cy="1357002"/>
        </a:xfrm>
        <a:prstGeom prst="line">
          <a:avLst/>
        </a:prstGeom>
        <a:noFill/>
        <a:ln w="12700" cap="rnd" cmpd="sng" algn="ctr">
          <a:solidFill>
            <a:schemeClr val="accent2">
              <a:hueOff val="-7084584"/>
              <a:satOff val="3264"/>
              <a:lumOff val="4215"/>
              <a:alphaOff val="0"/>
            </a:schemeClr>
          </a:solidFill>
          <a:prstDash val="dash"/>
        </a:ln>
        <a:effectLst/>
      </dsp:spPr>
      <dsp:style>
        <a:lnRef idx="1">
          <a:scrgbClr r="0" g="0" b="0"/>
        </a:lnRef>
        <a:fillRef idx="0">
          <a:scrgbClr r="0" g="0" b="0"/>
        </a:fillRef>
        <a:effectRef idx="0">
          <a:scrgbClr r="0" g="0" b="0"/>
        </a:effectRef>
        <a:fontRef idx="minor"/>
      </dsp:style>
    </dsp:sp>
    <dsp:sp modelId="{00970355-3203-42B9-8AE3-7228139C38DC}">
      <dsp:nvSpPr>
        <dsp:cNvPr id="0" name=""/>
        <dsp:cNvSpPr/>
      </dsp:nvSpPr>
      <dsp:spPr>
        <a:xfrm>
          <a:off x="2233954" y="2249323"/>
          <a:ext cx="85821" cy="85821"/>
        </a:xfrm>
        <a:prstGeom prst="ellipse">
          <a:avLst/>
        </a:prstGeom>
        <a:solidFill>
          <a:schemeClr val="accent2">
            <a:hueOff val="-7084584"/>
            <a:satOff val="3264"/>
            <a:lumOff val="4215"/>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A7BD7A-4516-46D6-8A48-42C814A3632F}">
      <dsp:nvSpPr>
        <dsp:cNvPr id="0" name=""/>
        <dsp:cNvSpPr/>
      </dsp:nvSpPr>
      <dsp:spPr>
        <a:xfrm rot="8100000">
          <a:off x="4146436" y="528270"/>
          <a:ext cx="337137" cy="337137"/>
        </a:xfrm>
        <a:prstGeom prst="teardrop">
          <a:avLst>
            <a:gd name="adj" fmla="val 115000"/>
          </a:avLst>
        </a:prstGeom>
        <a:solidFill>
          <a:schemeClr val="accent2">
            <a:hueOff val="-14169168"/>
            <a:satOff val="6528"/>
            <a:lumOff val="8430"/>
            <a:alphaOff val="0"/>
          </a:schemeClr>
        </a:solidFill>
        <a:ln w="19050" cap="rnd" cmpd="sng" algn="ctr">
          <a:solidFill>
            <a:schemeClr val="accent2">
              <a:hueOff val="-14169168"/>
              <a:satOff val="6528"/>
              <a:lumOff val="84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61FB7-D4B6-4298-B290-365A93759694}">
      <dsp:nvSpPr>
        <dsp:cNvPr id="0" name=""/>
        <dsp:cNvSpPr/>
      </dsp:nvSpPr>
      <dsp:spPr>
        <a:xfrm>
          <a:off x="4183889" y="565723"/>
          <a:ext cx="262231" cy="262231"/>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4BBD5605-0E9C-4FB4-9DE5-AD797B741FFC}">
      <dsp:nvSpPr>
        <dsp:cNvPr id="0" name=""/>
        <dsp:cNvSpPr/>
      </dsp:nvSpPr>
      <dsp:spPr>
        <a:xfrm>
          <a:off x="4553397" y="935231"/>
          <a:ext cx="3401166" cy="135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dirty="0"/>
            <a:t>The horizontal distance between vertical joints in successive masonry courses should normally be not less than one-quarter of the length of the units but in no case less than 75mm for blocks.</a:t>
          </a:r>
        </a:p>
      </dsp:txBody>
      <dsp:txXfrm>
        <a:off x="4553397" y="935231"/>
        <a:ext cx="3401166" cy="1357002"/>
      </dsp:txXfrm>
    </dsp:sp>
    <dsp:sp modelId="{0A7F1AA8-B839-4BF1-B227-E710A97E4C6E}">
      <dsp:nvSpPr>
        <dsp:cNvPr id="0" name=""/>
        <dsp:cNvSpPr/>
      </dsp:nvSpPr>
      <dsp:spPr>
        <a:xfrm>
          <a:off x="4553397" y="458446"/>
          <a:ext cx="3401166" cy="47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t>S.R. 325 Section 6.4.1.1</a:t>
          </a:r>
        </a:p>
      </dsp:txBody>
      <dsp:txXfrm>
        <a:off x="4553397" y="458446"/>
        <a:ext cx="3401166" cy="476784"/>
      </dsp:txXfrm>
    </dsp:sp>
    <dsp:sp modelId="{0C86342A-F86E-4DB1-B226-EF74B5B1D4FE}">
      <dsp:nvSpPr>
        <dsp:cNvPr id="0" name=""/>
        <dsp:cNvSpPr/>
      </dsp:nvSpPr>
      <dsp:spPr>
        <a:xfrm>
          <a:off x="4315005" y="935231"/>
          <a:ext cx="0" cy="1357002"/>
        </a:xfrm>
        <a:prstGeom prst="line">
          <a:avLst/>
        </a:prstGeom>
        <a:noFill/>
        <a:ln w="12700" cap="rnd" cmpd="sng" algn="ctr">
          <a:solidFill>
            <a:schemeClr val="accent2">
              <a:hueOff val="-14169168"/>
              <a:satOff val="6528"/>
              <a:lumOff val="8430"/>
              <a:alphaOff val="0"/>
            </a:schemeClr>
          </a:solidFill>
          <a:prstDash val="dash"/>
        </a:ln>
        <a:effectLst/>
      </dsp:spPr>
      <dsp:style>
        <a:lnRef idx="1">
          <a:scrgbClr r="0" g="0" b="0"/>
        </a:lnRef>
        <a:fillRef idx="0">
          <a:scrgbClr r="0" g="0" b="0"/>
        </a:fillRef>
        <a:effectRef idx="0">
          <a:scrgbClr r="0" g="0" b="0"/>
        </a:effectRef>
        <a:fontRef idx="minor"/>
      </dsp:style>
    </dsp:sp>
    <dsp:sp modelId="{A205EDDA-216C-4720-B7F1-1A2442EEF7AB}">
      <dsp:nvSpPr>
        <dsp:cNvPr id="0" name=""/>
        <dsp:cNvSpPr/>
      </dsp:nvSpPr>
      <dsp:spPr>
        <a:xfrm>
          <a:off x="4270849" y="2249323"/>
          <a:ext cx="85821" cy="85821"/>
        </a:xfrm>
        <a:prstGeom prst="ellipse">
          <a:avLst/>
        </a:prstGeom>
        <a:solidFill>
          <a:schemeClr val="accent2">
            <a:hueOff val="-14169168"/>
            <a:satOff val="6528"/>
            <a:lumOff val="843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A7033-1222-4D44-BB3B-991306954DDC}">
      <dsp:nvSpPr>
        <dsp:cNvPr id="0" name=""/>
        <dsp:cNvSpPr/>
      </dsp:nvSpPr>
      <dsp:spPr>
        <a:xfrm>
          <a:off x="0" y="2292234"/>
          <a:ext cx="8522207" cy="0"/>
        </a:xfrm>
        <a:prstGeom prst="line">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47CCCBA7-6A9B-4798-83AF-968CA08518C0}">
      <dsp:nvSpPr>
        <dsp:cNvPr id="0" name=""/>
        <dsp:cNvSpPr/>
      </dsp:nvSpPr>
      <dsp:spPr>
        <a:xfrm rot="8100000">
          <a:off x="77065" y="528270"/>
          <a:ext cx="337137" cy="337137"/>
        </a:xfrm>
        <a:prstGeom prst="teardrop">
          <a:avLst>
            <a:gd name="adj" fmla="val 11500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6CB0DB-8CD5-4255-B0A7-EB0CA923BC5C}">
      <dsp:nvSpPr>
        <dsp:cNvPr id="0" name=""/>
        <dsp:cNvSpPr/>
      </dsp:nvSpPr>
      <dsp:spPr>
        <a:xfrm>
          <a:off x="114518" y="565723"/>
          <a:ext cx="262231" cy="262231"/>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6B08E337-2FDA-4649-B576-DF5E17D1DB38}">
      <dsp:nvSpPr>
        <dsp:cNvPr id="0" name=""/>
        <dsp:cNvSpPr/>
      </dsp:nvSpPr>
      <dsp:spPr>
        <a:xfrm>
          <a:off x="484026" y="935231"/>
          <a:ext cx="3539616" cy="135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Particular care should be taken when installing the membrane. All joints and service penetrations must be fully sealed.</a:t>
          </a:r>
        </a:p>
      </dsp:txBody>
      <dsp:txXfrm>
        <a:off x="484026" y="935231"/>
        <a:ext cx="3539616" cy="1357002"/>
      </dsp:txXfrm>
    </dsp:sp>
    <dsp:sp modelId="{5ED77FB3-72F0-4C44-A375-4F0C9439E5F4}">
      <dsp:nvSpPr>
        <dsp:cNvPr id="0" name=""/>
        <dsp:cNvSpPr/>
      </dsp:nvSpPr>
      <dsp:spPr>
        <a:xfrm>
          <a:off x="484026" y="458446"/>
          <a:ext cx="3539616" cy="47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2:13</a:t>
          </a:r>
        </a:p>
      </dsp:txBody>
      <dsp:txXfrm>
        <a:off x="484026" y="458446"/>
        <a:ext cx="3539616" cy="476784"/>
      </dsp:txXfrm>
    </dsp:sp>
    <dsp:sp modelId="{742D7C2B-FEC3-4DCD-954C-D731A34E75F7}">
      <dsp:nvSpPr>
        <dsp:cNvPr id="0" name=""/>
        <dsp:cNvSpPr/>
      </dsp:nvSpPr>
      <dsp:spPr>
        <a:xfrm>
          <a:off x="245634" y="935231"/>
          <a:ext cx="0" cy="1357002"/>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CFF1B9B-33A7-4A28-A150-22E8240E8506}">
      <dsp:nvSpPr>
        <dsp:cNvPr id="0" name=""/>
        <dsp:cNvSpPr/>
      </dsp:nvSpPr>
      <dsp:spPr>
        <a:xfrm>
          <a:off x="201529" y="2249323"/>
          <a:ext cx="85821" cy="85821"/>
        </a:xfrm>
        <a:prstGeom prst="ellipse">
          <a:avLst/>
        </a:prstGeom>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812F90-C23D-4A4F-A656-AE77A87954EC}">
      <dsp:nvSpPr>
        <dsp:cNvPr id="0" name=""/>
        <dsp:cNvSpPr/>
      </dsp:nvSpPr>
      <dsp:spPr>
        <a:xfrm rot="18900000">
          <a:off x="2198627" y="3719060"/>
          <a:ext cx="337137" cy="337137"/>
        </a:xfrm>
        <a:prstGeom prst="teardrop">
          <a:avLst>
            <a:gd name="adj" fmla="val 115000"/>
          </a:avLst>
        </a:prstGeom>
        <a:solidFill>
          <a:schemeClr val="accent2">
            <a:hueOff val="-7084584"/>
            <a:satOff val="3264"/>
            <a:lumOff val="4215"/>
            <a:alphaOff val="0"/>
          </a:schemeClr>
        </a:solidFill>
        <a:ln w="19050" cap="rnd" cmpd="sng" algn="ctr">
          <a:solidFill>
            <a:schemeClr val="accent2">
              <a:hueOff val="-7084584"/>
              <a:satOff val="3264"/>
              <a:lumOff val="42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434022-3936-4F71-AB37-20561EBF81FF}">
      <dsp:nvSpPr>
        <dsp:cNvPr id="0" name=""/>
        <dsp:cNvSpPr/>
      </dsp:nvSpPr>
      <dsp:spPr>
        <a:xfrm>
          <a:off x="2236081" y="3756513"/>
          <a:ext cx="262231" cy="262231"/>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4866606E-9012-4F57-BFF9-7D42FC212836}">
      <dsp:nvSpPr>
        <dsp:cNvPr id="0" name=""/>
        <dsp:cNvSpPr/>
      </dsp:nvSpPr>
      <dsp:spPr>
        <a:xfrm>
          <a:off x="2605589" y="2292234"/>
          <a:ext cx="3539616" cy="135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Every precaution must be taken to protect the membrane from damage, pre- and post- installation.</a:t>
          </a:r>
        </a:p>
      </dsp:txBody>
      <dsp:txXfrm>
        <a:off x="2605589" y="2292234"/>
        <a:ext cx="3539616" cy="1357002"/>
      </dsp:txXfrm>
    </dsp:sp>
    <dsp:sp modelId="{75E61EF2-56C1-4AD6-AFBC-F61E41AB0EC4}">
      <dsp:nvSpPr>
        <dsp:cNvPr id="0" name=""/>
        <dsp:cNvSpPr/>
      </dsp:nvSpPr>
      <dsp:spPr>
        <a:xfrm>
          <a:off x="2605589" y="3649236"/>
          <a:ext cx="3539616" cy="47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2:14</a:t>
          </a:r>
        </a:p>
      </dsp:txBody>
      <dsp:txXfrm>
        <a:off x="2605589" y="3649236"/>
        <a:ext cx="3539616" cy="476784"/>
      </dsp:txXfrm>
    </dsp:sp>
    <dsp:sp modelId="{845E8658-23EC-4F2C-8F26-CA09E64540A3}">
      <dsp:nvSpPr>
        <dsp:cNvPr id="0" name=""/>
        <dsp:cNvSpPr/>
      </dsp:nvSpPr>
      <dsp:spPr>
        <a:xfrm>
          <a:off x="2367196" y="2292234"/>
          <a:ext cx="0" cy="1357002"/>
        </a:xfrm>
        <a:prstGeom prst="line">
          <a:avLst/>
        </a:prstGeom>
        <a:noFill/>
        <a:ln w="12700" cap="rnd" cmpd="sng" algn="ctr">
          <a:solidFill>
            <a:schemeClr val="accent2">
              <a:hueOff val="-7084584"/>
              <a:satOff val="3264"/>
              <a:lumOff val="4215"/>
              <a:alphaOff val="0"/>
            </a:schemeClr>
          </a:solidFill>
          <a:prstDash val="dash"/>
        </a:ln>
        <a:effectLst/>
      </dsp:spPr>
      <dsp:style>
        <a:lnRef idx="1">
          <a:scrgbClr r="0" g="0" b="0"/>
        </a:lnRef>
        <a:fillRef idx="0">
          <a:scrgbClr r="0" g="0" b="0"/>
        </a:fillRef>
        <a:effectRef idx="0">
          <a:scrgbClr r="0" g="0" b="0"/>
        </a:effectRef>
        <a:fontRef idx="minor"/>
      </dsp:style>
    </dsp:sp>
    <dsp:sp modelId="{00970355-3203-42B9-8AE3-7228139C38DC}">
      <dsp:nvSpPr>
        <dsp:cNvPr id="0" name=""/>
        <dsp:cNvSpPr/>
      </dsp:nvSpPr>
      <dsp:spPr>
        <a:xfrm>
          <a:off x="2323091" y="2249323"/>
          <a:ext cx="85821" cy="85821"/>
        </a:xfrm>
        <a:prstGeom prst="ellipse">
          <a:avLst/>
        </a:prstGeom>
        <a:solidFill>
          <a:schemeClr val="accent2">
            <a:hueOff val="-7084584"/>
            <a:satOff val="3264"/>
            <a:lumOff val="4215"/>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A7BD7A-4516-46D6-8A48-42C814A3632F}">
      <dsp:nvSpPr>
        <dsp:cNvPr id="0" name=""/>
        <dsp:cNvSpPr/>
      </dsp:nvSpPr>
      <dsp:spPr>
        <a:xfrm rot="8100000">
          <a:off x="4320190" y="528270"/>
          <a:ext cx="337137" cy="337137"/>
        </a:xfrm>
        <a:prstGeom prst="teardrop">
          <a:avLst>
            <a:gd name="adj" fmla="val 115000"/>
          </a:avLst>
        </a:prstGeom>
        <a:solidFill>
          <a:schemeClr val="accent2">
            <a:hueOff val="-14169168"/>
            <a:satOff val="6528"/>
            <a:lumOff val="8430"/>
            <a:alphaOff val="0"/>
          </a:schemeClr>
        </a:solidFill>
        <a:ln w="19050" cap="rnd" cmpd="sng" algn="ctr">
          <a:solidFill>
            <a:schemeClr val="accent2">
              <a:hueOff val="-14169168"/>
              <a:satOff val="6528"/>
              <a:lumOff val="84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61FB7-D4B6-4298-B290-365A93759694}">
      <dsp:nvSpPr>
        <dsp:cNvPr id="0" name=""/>
        <dsp:cNvSpPr/>
      </dsp:nvSpPr>
      <dsp:spPr>
        <a:xfrm>
          <a:off x="4357643" y="565723"/>
          <a:ext cx="262231" cy="262231"/>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4BBD5605-0E9C-4FB4-9DE5-AD797B741FFC}">
      <dsp:nvSpPr>
        <dsp:cNvPr id="0" name=""/>
        <dsp:cNvSpPr/>
      </dsp:nvSpPr>
      <dsp:spPr>
        <a:xfrm>
          <a:off x="4727151" y="935231"/>
          <a:ext cx="3539616" cy="135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Outlines the characteristics of a ground supported floor to achieve </a:t>
          </a:r>
          <a:r>
            <a:rPr lang="en-US" sz="1500" kern="1200" dirty="0" err="1"/>
            <a:t>pirma</a:t>
          </a:r>
          <a:r>
            <a:rPr lang="en-US" sz="1500" kern="1200" dirty="0"/>
            <a:t>-facie compliance with TGD Part C and depicted in Diagram 4.</a:t>
          </a:r>
        </a:p>
      </dsp:txBody>
      <dsp:txXfrm>
        <a:off x="4727151" y="935231"/>
        <a:ext cx="3539616" cy="1357002"/>
      </dsp:txXfrm>
    </dsp:sp>
    <dsp:sp modelId="{0A7F1AA8-B839-4BF1-B227-E710A97E4C6E}">
      <dsp:nvSpPr>
        <dsp:cNvPr id="0" name=""/>
        <dsp:cNvSpPr/>
      </dsp:nvSpPr>
      <dsp:spPr>
        <a:xfrm>
          <a:off x="4727151" y="458446"/>
          <a:ext cx="3539616" cy="47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3:14</a:t>
          </a:r>
        </a:p>
      </dsp:txBody>
      <dsp:txXfrm>
        <a:off x="4727151" y="458446"/>
        <a:ext cx="3539616" cy="476784"/>
      </dsp:txXfrm>
    </dsp:sp>
    <dsp:sp modelId="{0C86342A-F86E-4DB1-B226-EF74B5B1D4FE}">
      <dsp:nvSpPr>
        <dsp:cNvPr id="0" name=""/>
        <dsp:cNvSpPr/>
      </dsp:nvSpPr>
      <dsp:spPr>
        <a:xfrm>
          <a:off x="4488759" y="935231"/>
          <a:ext cx="0" cy="1357002"/>
        </a:xfrm>
        <a:prstGeom prst="line">
          <a:avLst/>
        </a:prstGeom>
        <a:noFill/>
        <a:ln w="12700" cap="rnd" cmpd="sng" algn="ctr">
          <a:solidFill>
            <a:schemeClr val="accent2">
              <a:hueOff val="-14169168"/>
              <a:satOff val="6528"/>
              <a:lumOff val="8430"/>
              <a:alphaOff val="0"/>
            </a:schemeClr>
          </a:solidFill>
          <a:prstDash val="dash"/>
        </a:ln>
        <a:effectLst/>
      </dsp:spPr>
      <dsp:style>
        <a:lnRef idx="1">
          <a:scrgbClr r="0" g="0" b="0"/>
        </a:lnRef>
        <a:fillRef idx="0">
          <a:scrgbClr r="0" g="0" b="0"/>
        </a:fillRef>
        <a:effectRef idx="0">
          <a:scrgbClr r="0" g="0" b="0"/>
        </a:effectRef>
        <a:fontRef idx="minor"/>
      </dsp:style>
    </dsp:sp>
    <dsp:sp modelId="{A205EDDA-216C-4720-B7F1-1A2442EEF7AB}">
      <dsp:nvSpPr>
        <dsp:cNvPr id="0" name=""/>
        <dsp:cNvSpPr/>
      </dsp:nvSpPr>
      <dsp:spPr>
        <a:xfrm>
          <a:off x="4444654" y="2249323"/>
          <a:ext cx="85821" cy="85821"/>
        </a:xfrm>
        <a:prstGeom prst="ellipse">
          <a:avLst/>
        </a:prstGeom>
        <a:solidFill>
          <a:schemeClr val="accent2">
            <a:hueOff val="-14169168"/>
            <a:satOff val="6528"/>
            <a:lumOff val="843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A7033-1222-4D44-BB3B-991306954DDC}">
      <dsp:nvSpPr>
        <dsp:cNvPr id="0" name=""/>
        <dsp:cNvSpPr/>
      </dsp:nvSpPr>
      <dsp:spPr>
        <a:xfrm>
          <a:off x="0" y="2292234"/>
          <a:ext cx="8522207" cy="0"/>
        </a:xfrm>
        <a:prstGeom prst="line">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47CCCBA7-6A9B-4798-83AF-968CA08518C0}">
      <dsp:nvSpPr>
        <dsp:cNvPr id="0" name=""/>
        <dsp:cNvSpPr/>
      </dsp:nvSpPr>
      <dsp:spPr>
        <a:xfrm rot="8100000">
          <a:off x="74609" y="528270"/>
          <a:ext cx="337137" cy="337137"/>
        </a:xfrm>
        <a:prstGeom prst="teardrop">
          <a:avLst>
            <a:gd name="adj" fmla="val 11500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6CB0DB-8CD5-4255-B0A7-EB0CA923BC5C}">
      <dsp:nvSpPr>
        <dsp:cNvPr id="0" name=""/>
        <dsp:cNvSpPr/>
      </dsp:nvSpPr>
      <dsp:spPr>
        <a:xfrm>
          <a:off x="112062" y="565723"/>
          <a:ext cx="262231" cy="262231"/>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6B08E337-2FDA-4649-B576-DF5E17D1DB38}">
      <dsp:nvSpPr>
        <dsp:cNvPr id="0" name=""/>
        <dsp:cNvSpPr/>
      </dsp:nvSpPr>
      <dsp:spPr>
        <a:xfrm>
          <a:off x="481570" y="935231"/>
          <a:ext cx="3550531" cy="135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Construction over openings and recesses should be adequately supported and the ends of lintels and beams. All window and door lintels should have a minimum bearing length of 150mm.</a:t>
          </a:r>
        </a:p>
      </dsp:txBody>
      <dsp:txXfrm>
        <a:off x="481570" y="935231"/>
        <a:ext cx="3550531" cy="1357002"/>
      </dsp:txXfrm>
    </dsp:sp>
    <dsp:sp modelId="{5ED77FB3-72F0-4C44-A375-4F0C9439E5F4}">
      <dsp:nvSpPr>
        <dsp:cNvPr id="0" name=""/>
        <dsp:cNvSpPr/>
      </dsp:nvSpPr>
      <dsp:spPr>
        <a:xfrm>
          <a:off x="481570" y="458446"/>
          <a:ext cx="3550531" cy="47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1.1.3.18</a:t>
          </a:r>
        </a:p>
      </dsp:txBody>
      <dsp:txXfrm>
        <a:off x="481570" y="458446"/>
        <a:ext cx="3550531" cy="476784"/>
      </dsp:txXfrm>
    </dsp:sp>
    <dsp:sp modelId="{742D7C2B-FEC3-4DCD-954C-D731A34E75F7}">
      <dsp:nvSpPr>
        <dsp:cNvPr id="0" name=""/>
        <dsp:cNvSpPr/>
      </dsp:nvSpPr>
      <dsp:spPr>
        <a:xfrm>
          <a:off x="243178" y="935231"/>
          <a:ext cx="0" cy="1357002"/>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CFF1B9B-33A7-4A28-A150-22E8240E8506}">
      <dsp:nvSpPr>
        <dsp:cNvPr id="0" name=""/>
        <dsp:cNvSpPr/>
      </dsp:nvSpPr>
      <dsp:spPr>
        <a:xfrm>
          <a:off x="200267" y="2249323"/>
          <a:ext cx="85821" cy="85821"/>
        </a:xfrm>
        <a:prstGeom prst="ellipse">
          <a:avLst/>
        </a:prstGeom>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812F90-C23D-4A4F-A656-AE77A87954EC}">
      <dsp:nvSpPr>
        <dsp:cNvPr id="0" name=""/>
        <dsp:cNvSpPr/>
      </dsp:nvSpPr>
      <dsp:spPr>
        <a:xfrm rot="18900000">
          <a:off x="2213483" y="3814312"/>
          <a:ext cx="337137" cy="337137"/>
        </a:xfrm>
        <a:prstGeom prst="teardrop">
          <a:avLst>
            <a:gd name="adj" fmla="val 115000"/>
          </a:avLst>
        </a:prstGeom>
        <a:solidFill>
          <a:schemeClr val="accent2">
            <a:hueOff val="-7084584"/>
            <a:satOff val="3264"/>
            <a:lumOff val="4215"/>
            <a:alphaOff val="0"/>
          </a:schemeClr>
        </a:solidFill>
        <a:ln w="19050" cap="rnd" cmpd="sng" algn="ctr">
          <a:solidFill>
            <a:schemeClr val="accent2">
              <a:hueOff val="-7084584"/>
              <a:satOff val="3264"/>
              <a:lumOff val="42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434022-3936-4F71-AB37-20561EBF81FF}">
      <dsp:nvSpPr>
        <dsp:cNvPr id="0" name=""/>
        <dsp:cNvSpPr/>
      </dsp:nvSpPr>
      <dsp:spPr>
        <a:xfrm>
          <a:off x="2250937" y="3851765"/>
          <a:ext cx="262231" cy="262231"/>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4866606E-9012-4F57-BFF9-7D42FC212836}">
      <dsp:nvSpPr>
        <dsp:cNvPr id="0" name=""/>
        <dsp:cNvSpPr/>
      </dsp:nvSpPr>
      <dsp:spPr>
        <a:xfrm>
          <a:off x="2591865" y="2478898"/>
          <a:ext cx="3532743" cy="1219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Walls should be strapped to floors at first level at intervals not exceeding 2m as shown in Diagram 6 (a) and (b) by 30mm X 5mm galvanized mild steel or stainless-steel tension straps. Subsection (b) gives guidance on joist hangers. </a:t>
          </a:r>
        </a:p>
      </dsp:txBody>
      <dsp:txXfrm>
        <a:off x="2591865" y="2478898"/>
        <a:ext cx="3532743" cy="1219606"/>
      </dsp:txXfrm>
    </dsp:sp>
    <dsp:sp modelId="{75E61EF2-56C1-4AD6-AFBC-F61E41AB0EC4}">
      <dsp:nvSpPr>
        <dsp:cNvPr id="0" name=""/>
        <dsp:cNvSpPr/>
      </dsp:nvSpPr>
      <dsp:spPr>
        <a:xfrm>
          <a:off x="2591865" y="3791339"/>
          <a:ext cx="3532743" cy="428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1.1.3.24</a:t>
          </a:r>
        </a:p>
      </dsp:txBody>
      <dsp:txXfrm>
        <a:off x="2591865" y="3791339"/>
        <a:ext cx="3532743" cy="428510"/>
      </dsp:txXfrm>
    </dsp:sp>
    <dsp:sp modelId="{845E8658-23EC-4F2C-8F26-CA09E64540A3}">
      <dsp:nvSpPr>
        <dsp:cNvPr id="0" name=""/>
        <dsp:cNvSpPr/>
      </dsp:nvSpPr>
      <dsp:spPr>
        <a:xfrm>
          <a:off x="2382052" y="2292234"/>
          <a:ext cx="0" cy="1357002"/>
        </a:xfrm>
        <a:prstGeom prst="line">
          <a:avLst/>
        </a:prstGeom>
        <a:noFill/>
        <a:ln w="12700" cap="rnd" cmpd="sng" algn="ctr">
          <a:solidFill>
            <a:schemeClr val="accent2">
              <a:hueOff val="-7084584"/>
              <a:satOff val="3264"/>
              <a:lumOff val="4215"/>
              <a:alphaOff val="0"/>
            </a:schemeClr>
          </a:solidFill>
          <a:prstDash val="dash"/>
        </a:ln>
        <a:effectLst/>
      </dsp:spPr>
      <dsp:style>
        <a:lnRef idx="1">
          <a:scrgbClr r="0" g="0" b="0"/>
        </a:lnRef>
        <a:fillRef idx="0">
          <a:scrgbClr r="0" g="0" b="0"/>
        </a:fillRef>
        <a:effectRef idx="0">
          <a:scrgbClr r="0" g="0" b="0"/>
        </a:effectRef>
        <a:fontRef idx="minor"/>
      </dsp:style>
    </dsp:sp>
    <dsp:sp modelId="{00970355-3203-42B9-8AE3-7228139C38DC}">
      <dsp:nvSpPr>
        <dsp:cNvPr id="0" name=""/>
        <dsp:cNvSpPr/>
      </dsp:nvSpPr>
      <dsp:spPr>
        <a:xfrm>
          <a:off x="2339142" y="2249323"/>
          <a:ext cx="85821" cy="85821"/>
        </a:xfrm>
        <a:prstGeom prst="ellipse">
          <a:avLst/>
        </a:prstGeom>
        <a:solidFill>
          <a:schemeClr val="accent2">
            <a:hueOff val="-7084584"/>
            <a:satOff val="3264"/>
            <a:lumOff val="4215"/>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A7BD7A-4516-46D6-8A48-42C814A3632F}">
      <dsp:nvSpPr>
        <dsp:cNvPr id="0" name=""/>
        <dsp:cNvSpPr/>
      </dsp:nvSpPr>
      <dsp:spPr>
        <a:xfrm rot="8100000">
          <a:off x="4330926" y="528270"/>
          <a:ext cx="337137" cy="337137"/>
        </a:xfrm>
        <a:prstGeom prst="teardrop">
          <a:avLst>
            <a:gd name="adj" fmla="val 115000"/>
          </a:avLst>
        </a:prstGeom>
        <a:solidFill>
          <a:schemeClr val="accent2">
            <a:hueOff val="-14169168"/>
            <a:satOff val="6528"/>
            <a:lumOff val="8430"/>
            <a:alphaOff val="0"/>
          </a:schemeClr>
        </a:solidFill>
        <a:ln w="19050" cap="rnd" cmpd="sng" algn="ctr">
          <a:solidFill>
            <a:schemeClr val="accent2">
              <a:hueOff val="-14169168"/>
              <a:satOff val="6528"/>
              <a:lumOff val="84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61FB7-D4B6-4298-B290-365A93759694}">
      <dsp:nvSpPr>
        <dsp:cNvPr id="0" name=""/>
        <dsp:cNvSpPr/>
      </dsp:nvSpPr>
      <dsp:spPr>
        <a:xfrm>
          <a:off x="4368380" y="565723"/>
          <a:ext cx="262231" cy="262231"/>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4BBD5605-0E9C-4FB4-9DE5-AD797B741FFC}">
      <dsp:nvSpPr>
        <dsp:cNvPr id="0" name=""/>
        <dsp:cNvSpPr/>
      </dsp:nvSpPr>
      <dsp:spPr>
        <a:xfrm>
          <a:off x="4737888" y="935231"/>
          <a:ext cx="3532743" cy="135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The minimum quantity of wall ties provided should be: 4.9 wall ties per square meter for cavity widths of 100mm and 150mm. Extra wall ties are required at the jambs of openings and movement joints as shown in Diagram 9</a:t>
          </a:r>
        </a:p>
      </dsp:txBody>
      <dsp:txXfrm>
        <a:off x="4737888" y="935231"/>
        <a:ext cx="3532743" cy="1357002"/>
      </dsp:txXfrm>
    </dsp:sp>
    <dsp:sp modelId="{0A7F1AA8-B839-4BF1-B227-E710A97E4C6E}">
      <dsp:nvSpPr>
        <dsp:cNvPr id="0" name=""/>
        <dsp:cNvSpPr/>
      </dsp:nvSpPr>
      <dsp:spPr>
        <a:xfrm>
          <a:off x="4737888" y="458446"/>
          <a:ext cx="3532743" cy="47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1.1.3.27</a:t>
          </a:r>
        </a:p>
      </dsp:txBody>
      <dsp:txXfrm>
        <a:off x="4737888" y="458446"/>
        <a:ext cx="3532743" cy="476784"/>
      </dsp:txXfrm>
    </dsp:sp>
    <dsp:sp modelId="{0C86342A-F86E-4DB1-B226-EF74B5B1D4FE}">
      <dsp:nvSpPr>
        <dsp:cNvPr id="0" name=""/>
        <dsp:cNvSpPr/>
      </dsp:nvSpPr>
      <dsp:spPr>
        <a:xfrm>
          <a:off x="4499495" y="935231"/>
          <a:ext cx="0" cy="1357002"/>
        </a:xfrm>
        <a:prstGeom prst="line">
          <a:avLst/>
        </a:prstGeom>
        <a:noFill/>
        <a:ln w="12700" cap="rnd" cmpd="sng" algn="ctr">
          <a:solidFill>
            <a:schemeClr val="accent2">
              <a:hueOff val="-14169168"/>
              <a:satOff val="6528"/>
              <a:lumOff val="8430"/>
              <a:alphaOff val="0"/>
            </a:schemeClr>
          </a:solidFill>
          <a:prstDash val="dash"/>
        </a:ln>
        <a:effectLst/>
      </dsp:spPr>
      <dsp:style>
        <a:lnRef idx="1">
          <a:scrgbClr r="0" g="0" b="0"/>
        </a:lnRef>
        <a:fillRef idx="0">
          <a:scrgbClr r="0" g="0" b="0"/>
        </a:fillRef>
        <a:effectRef idx="0">
          <a:scrgbClr r="0" g="0" b="0"/>
        </a:effectRef>
        <a:fontRef idx="minor"/>
      </dsp:style>
    </dsp:sp>
    <dsp:sp modelId="{A205EDDA-216C-4720-B7F1-1A2442EEF7AB}">
      <dsp:nvSpPr>
        <dsp:cNvPr id="0" name=""/>
        <dsp:cNvSpPr/>
      </dsp:nvSpPr>
      <dsp:spPr>
        <a:xfrm>
          <a:off x="4456585" y="2249323"/>
          <a:ext cx="85821" cy="85821"/>
        </a:xfrm>
        <a:prstGeom prst="ellipse">
          <a:avLst/>
        </a:prstGeom>
        <a:solidFill>
          <a:schemeClr val="accent2">
            <a:hueOff val="-14169168"/>
            <a:satOff val="6528"/>
            <a:lumOff val="843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A7033-1222-4D44-BB3B-991306954DDC}">
      <dsp:nvSpPr>
        <dsp:cNvPr id="0" name=""/>
        <dsp:cNvSpPr/>
      </dsp:nvSpPr>
      <dsp:spPr>
        <a:xfrm>
          <a:off x="0" y="2292234"/>
          <a:ext cx="8522207" cy="0"/>
        </a:xfrm>
        <a:prstGeom prst="line">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47CCCBA7-6A9B-4798-83AF-968CA08518C0}">
      <dsp:nvSpPr>
        <dsp:cNvPr id="0" name=""/>
        <dsp:cNvSpPr/>
      </dsp:nvSpPr>
      <dsp:spPr>
        <a:xfrm rot="8100000">
          <a:off x="69823" y="403253"/>
          <a:ext cx="337137" cy="337137"/>
        </a:xfrm>
        <a:prstGeom prst="teardrop">
          <a:avLst>
            <a:gd name="adj" fmla="val 11500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6CB0DB-8CD5-4255-B0A7-EB0CA923BC5C}">
      <dsp:nvSpPr>
        <dsp:cNvPr id="0" name=""/>
        <dsp:cNvSpPr/>
      </dsp:nvSpPr>
      <dsp:spPr>
        <a:xfrm>
          <a:off x="107276" y="440706"/>
          <a:ext cx="262231" cy="262231"/>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6B08E337-2FDA-4649-B576-DF5E17D1DB38}">
      <dsp:nvSpPr>
        <dsp:cNvPr id="0" name=""/>
        <dsp:cNvSpPr/>
      </dsp:nvSpPr>
      <dsp:spPr>
        <a:xfrm>
          <a:off x="481570" y="770910"/>
          <a:ext cx="3550531" cy="1432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Where a separating wall meets an external wall, the junction should be fitted with a cavity barrier in accordance with Diagram 12. The separating wall should also achieve a fire resistance in accordance with Table 1A of REI (60).</a:t>
          </a:r>
        </a:p>
      </dsp:txBody>
      <dsp:txXfrm>
        <a:off x="481570" y="770910"/>
        <a:ext cx="3550531" cy="1432139"/>
      </dsp:txXfrm>
    </dsp:sp>
    <dsp:sp modelId="{5ED77FB3-72F0-4C44-A375-4F0C9439E5F4}">
      <dsp:nvSpPr>
        <dsp:cNvPr id="0" name=""/>
        <dsp:cNvSpPr/>
      </dsp:nvSpPr>
      <dsp:spPr>
        <a:xfrm>
          <a:off x="481570" y="318495"/>
          <a:ext cx="3550531" cy="503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3.5.4.5</a:t>
          </a:r>
        </a:p>
      </dsp:txBody>
      <dsp:txXfrm>
        <a:off x="481570" y="318495"/>
        <a:ext cx="3550531" cy="503184"/>
      </dsp:txXfrm>
    </dsp:sp>
    <dsp:sp modelId="{742D7C2B-FEC3-4DCD-954C-D731A34E75F7}">
      <dsp:nvSpPr>
        <dsp:cNvPr id="0" name=""/>
        <dsp:cNvSpPr/>
      </dsp:nvSpPr>
      <dsp:spPr>
        <a:xfrm>
          <a:off x="243178" y="941831"/>
          <a:ext cx="0" cy="1357002"/>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CFF1B9B-33A7-4A28-A150-22E8240E8506}">
      <dsp:nvSpPr>
        <dsp:cNvPr id="0" name=""/>
        <dsp:cNvSpPr/>
      </dsp:nvSpPr>
      <dsp:spPr>
        <a:xfrm>
          <a:off x="200267" y="2255923"/>
          <a:ext cx="85821" cy="85821"/>
        </a:xfrm>
        <a:prstGeom prst="ellipse">
          <a:avLst/>
        </a:prstGeom>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812F90-C23D-4A4F-A656-AE77A87954EC}">
      <dsp:nvSpPr>
        <dsp:cNvPr id="0" name=""/>
        <dsp:cNvSpPr/>
      </dsp:nvSpPr>
      <dsp:spPr>
        <a:xfrm rot="18900000">
          <a:off x="2213483" y="3814312"/>
          <a:ext cx="337137" cy="337137"/>
        </a:xfrm>
        <a:prstGeom prst="teardrop">
          <a:avLst>
            <a:gd name="adj" fmla="val 115000"/>
          </a:avLst>
        </a:prstGeom>
        <a:solidFill>
          <a:schemeClr val="accent2">
            <a:hueOff val="-7084584"/>
            <a:satOff val="3264"/>
            <a:lumOff val="4215"/>
            <a:alphaOff val="0"/>
          </a:schemeClr>
        </a:solidFill>
        <a:ln w="19050" cap="rnd" cmpd="sng" algn="ctr">
          <a:solidFill>
            <a:schemeClr val="accent2">
              <a:hueOff val="-7084584"/>
              <a:satOff val="3264"/>
              <a:lumOff val="42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434022-3936-4F71-AB37-20561EBF81FF}">
      <dsp:nvSpPr>
        <dsp:cNvPr id="0" name=""/>
        <dsp:cNvSpPr/>
      </dsp:nvSpPr>
      <dsp:spPr>
        <a:xfrm>
          <a:off x="2250937" y="3851765"/>
          <a:ext cx="262231" cy="262231"/>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4866606E-9012-4F57-BFF9-7D42FC212836}">
      <dsp:nvSpPr>
        <dsp:cNvPr id="0" name=""/>
        <dsp:cNvSpPr/>
      </dsp:nvSpPr>
      <dsp:spPr>
        <a:xfrm>
          <a:off x="2591865" y="2478898"/>
          <a:ext cx="3532743" cy="1219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The gap between the wall and the underside of the roof should be as small as practicable (generally not greater than 50mm) and be filled with suitable fire stopping material over the full width of the wall. Ref Diagram 12. </a:t>
          </a:r>
        </a:p>
      </dsp:txBody>
      <dsp:txXfrm>
        <a:off x="2591865" y="2478898"/>
        <a:ext cx="3532743" cy="1219606"/>
      </dsp:txXfrm>
    </dsp:sp>
    <dsp:sp modelId="{75E61EF2-56C1-4AD6-AFBC-F61E41AB0EC4}">
      <dsp:nvSpPr>
        <dsp:cNvPr id="0" name=""/>
        <dsp:cNvSpPr/>
      </dsp:nvSpPr>
      <dsp:spPr>
        <a:xfrm>
          <a:off x="2591865" y="3791339"/>
          <a:ext cx="3532743" cy="428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3.5.4.6</a:t>
          </a:r>
        </a:p>
      </dsp:txBody>
      <dsp:txXfrm>
        <a:off x="2591865" y="3791339"/>
        <a:ext cx="3532743" cy="428510"/>
      </dsp:txXfrm>
    </dsp:sp>
    <dsp:sp modelId="{845E8658-23EC-4F2C-8F26-CA09E64540A3}">
      <dsp:nvSpPr>
        <dsp:cNvPr id="0" name=""/>
        <dsp:cNvSpPr/>
      </dsp:nvSpPr>
      <dsp:spPr>
        <a:xfrm>
          <a:off x="2382052" y="2292234"/>
          <a:ext cx="0" cy="1357002"/>
        </a:xfrm>
        <a:prstGeom prst="line">
          <a:avLst/>
        </a:prstGeom>
        <a:noFill/>
        <a:ln w="12700" cap="rnd" cmpd="sng" algn="ctr">
          <a:solidFill>
            <a:schemeClr val="accent2">
              <a:hueOff val="-7084584"/>
              <a:satOff val="3264"/>
              <a:lumOff val="4215"/>
              <a:alphaOff val="0"/>
            </a:schemeClr>
          </a:solidFill>
          <a:prstDash val="dash"/>
        </a:ln>
        <a:effectLst/>
      </dsp:spPr>
      <dsp:style>
        <a:lnRef idx="1">
          <a:scrgbClr r="0" g="0" b="0"/>
        </a:lnRef>
        <a:fillRef idx="0">
          <a:scrgbClr r="0" g="0" b="0"/>
        </a:fillRef>
        <a:effectRef idx="0">
          <a:scrgbClr r="0" g="0" b="0"/>
        </a:effectRef>
        <a:fontRef idx="minor"/>
      </dsp:style>
    </dsp:sp>
    <dsp:sp modelId="{00970355-3203-42B9-8AE3-7228139C38DC}">
      <dsp:nvSpPr>
        <dsp:cNvPr id="0" name=""/>
        <dsp:cNvSpPr/>
      </dsp:nvSpPr>
      <dsp:spPr>
        <a:xfrm>
          <a:off x="2339142" y="2249323"/>
          <a:ext cx="85821" cy="85821"/>
        </a:xfrm>
        <a:prstGeom prst="ellipse">
          <a:avLst/>
        </a:prstGeom>
        <a:solidFill>
          <a:schemeClr val="accent2">
            <a:hueOff val="-7084584"/>
            <a:satOff val="3264"/>
            <a:lumOff val="4215"/>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A7BD7A-4516-46D6-8A48-42C814A3632F}">
      <dsp:nvSpPr>
        <dsp:cNvPr id="0" name=""/>
        <dsp:cNvSpPr/>
      </dsp:nvSpPr>
      <dsp:spPr>
        <a:xfrm rot="8100000">
          <a:off x="4324132" y="405438"/>
          <a:ext cx="337137" cy="337137"/>
        </a:xfrm>
        <a:prstGeom prst="teardrop">
          <a:avLst>
            <a:gd name="adj" fmla="val 115000"/>
          </a:avLst>
        </a:prstGeom>
        <a:solidFill>
          <a:schemeClr val="accent2">
            <a:hueOff val="-14169168"/>
            <a:satOff val="6528"/>
            <a:lumOff val="8430"/>
            <a:alphaOff val="0"/>
          </a:schemeClr>
        </a:solidFill>
        <a:ln w="19050" cap="rnd" cmpd="sng" algn="ctr">
          <a:solidFill>
            <a:schemeClr val="accent2">
              <a:hueOff val="-14169168"/>
              <a:satOff val="6528"/>
              <a:lumOff val="84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61FB7-D4B6-4298-B290-365A93759694}">
      <dsp:nvSpPr>
        <dsp:cNvPr id="0" name=""/>
        <dsp:cNvSpPr/>
      </dsp:nvSpPr>
      <dsp:spPr>
        <a:xfrm>
          <a:off x="4361585" y="442891"/>
          <a:ext cx="262231" cy="262231"/>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4BBD5605-0E9C-4FB4-9DE5-AD797B741FFC}">
      <dsp:nvSpPr>
        <dsp:cNvPr id="0" name=""/>
        <dsp:cNvSpPr/>
      </dsp:nvSpPr>
      <dsp:spPr>
        <a:xfrm>
          <a:off x="4725205" y="805109"/>
          <a:ext cx="3532743" cy="1457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Pipes which pass through a wall or floors which are required to be fire resisting, or cavity barrier, should meet the appropriate provisions in alternatives A (Proprietary seals), B (Pipes with a restricted Diameter) and C (Sleeving).</a:t>
          </a:r>
        </a:p>
        <a:p>
          <a:pPr marL="0" lvl="0" indent="0" algn="l" defTabSz="666750">
            <a:lnSpc>
              <a:spcPct val="90000"/>
            </a:lnSpc>
            <a:spcBef>
              <a:spcPct val="0"/>
            </a:spcBef>
            <a:spcAft>
              <a:spcPct val="35000"/>
            </a:spcAft>
            <a:buNone/>
          </a:pPr>
          <a:r>
            <a:rPr lang="en-US" sz="1500" kern="1200" dirty="0"/>
            <a:t> </a:t>
          </a:r>
        </a:p>
      </dsp:txBody>
      <dsp:txXfrm>
        <a:off x="4725205" y="805109"/>
        <a:ext cx="3532743" cy="1457013"/>
      </dsp:txXfrm>
    </dsp:sp>
    <dsp:sp modelId="{0A7F1AA8-B839-4BF1-B227-E710A97E4C6E}">
      <dsp:nvSpPr>
        <dsp:cNvPr id="0" name=""/>
        <dsp:cNvSpPr/>
      </dsp:nvSpPr>
      <dsp:spPr>
        <a:xfrm>
          <a:off x="4725205" y="360760"/>
          <a:ext cx="3532743" cy="511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3.7.2</a:t>
          </a:r>
        </a:p>
      </dsp:txBody>
      <dsp:txXfrm>
        <a:off x="4725205" y="360760"/>
        <a:ext cx="3532743" cy="511923"/>
      </dsp:txXfrm>
    </dsp:sp>
    <dsp:sp modelId="{0C86342A-F86E-4DB1-B226-EF74B5B1D4FE}">
      <dsp:nvSpPr>
        <dsp:cNvPr id="0" name=""/>
        <dsp:cNvSpPr/>
      </dsp:nvSpPr>
      <dsp:spPr>
        <a:xfrm>
          <a:off x="4499495" y="944016"/>
          <a:ext cx="0" cy="1357002"/>
        </a:xfrm>
        <a:prstGeom prst="line">
          <a:avLst/>
        </a:prstGeom>
        <a:noFill/>
        <a:ln w="12700" cap="rnd" cmpd="sng" algn="ctr">
          <a:solidFill>
            <a:schemeClr val="accent2">
              <a:hueOff val="-14169168"/>
              <a:satOff val="6528"/>
              <a:lumOff val="8430"/>
              <a:alphaOff val="0"/>
            </a:schemeClr>
          </a:solidFill>
          <a:prstDash val="dash"/>
        </a:ln>
        <a:effectLst/>
      </dsp:spPr>
      <dsp:style>
        <a:lnRef idx="1">
          <a:scrgbClr r="0" g="0" b="0"/>
        </a:lnRef>
        <a:fillRef idx="0">
          <a:scrgbClr r="0" g="0" b="0"/>
        </a:fillRef>
        <a:effectRef idx="0">
          <a:scrgbClr r="0" g="0" b="0"/>
        </a:effectRef>
        <a:fontRef idx="minor"/>
      </dsp:style>
    </dsp:sp>
    <dsp:sp modelId="{A205EDDA-216C-4720-B7F1-1A2442EEF7AB}">
      <dsp:nvSpPr>
        <dsp:cNvPr id="0" name=""/>
        <dsp:cNvSpPr/>
      </dsp:nvSpPr>
      <dsp:spPr>
        <a:xfrm>
          <a:off x="4456585" y="2258108"/>
          <a:ext cx="85821" cy="85821"/>
        </a:xfrm>
        <a:prstGeom prst="ellipse">
          <a:avLst/>
        </a:prstGeom>
        <a:solidFill>
          <a:schemeClr val="accent2">
            <a:hueOff val="-14169168"/>
            <a:satOff val="6528"/>
            <a:lumOff val="843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D96BD8-BE21-4BEA-95E4-990EDA78B4C0}" type="datetimeFigureOut">
              <a:rPr lang="en-IE" smtClean="0"/>
              <a:t>24/11/2024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C28F9E-0BEF-41FA-8509-AAE1508F180B}" type="slidenum">
              <a:rPr lang="en-IE" smtClean="0"/>
              <a:t>‹#›</a:t>
            </a:fld>
            <a:endParaRPr lang="en-IE"/>
          </a:p>
        </p:txBody>
      </p:sp>
    </p:spTree>
    <p:extLst>
      <p:ext uri="{BB962C8B-B14F-4D97-AF65-F5344CB8AC3E}">
        <p14:creationId xmlns:p14="http://schemas.microsoft.com/office/powerpoint/2010/main" val="10939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1</a:t>
            </a:fld>
            <a:endParaRPr lang="en-IE"/>
          </a:p>
        </p:txBody>
      </p:sp>
    </p:spTree>
    <p:extLst>
      <p:ext uri="{BB962C8B-B14F-4D97-AF65-F5344CB8AC3E}">
        <p14:creationId xmlns:p14="http://schemas.microsoft.com/office/powerpoint/2010/main" val="3908780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10</a:t>
            </a:fld>
            <a:endParaRPr lang="en-IE"/>
          </a:p>
        </p:txBody>
      </p:sp>
    </p:spTree>
    <p:extLst>
      <p:ext uri="{BB962C8B-B14F-4D97-AF65-F5344CB8AC3E}">
        <p14:creationId xmlns:p14="http://schemas.microsoft.com/office/powerpoint/2010/main" val="1673781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6C28F9E-0BEF-41FA-8509-AAE1508F180B}" type="slidenum">
              <a:rPr lang="en-IE" smtClean="0"/>
              <a:t>11</a:t>
            </a:fld>
            <a:endParaRPr lang="en-IE"/>
          </a:p>
        </p:txBody>
      </p:sp>
    </p:spTree>
    <p:extLst>
      <p:ext uri="{BB962C8B-B14F-4D97-AF65-F5344CB8AC3E}">
        <p14:creationId xmlns:p14="http://schemas.microsoft.com/office/powerpoint/2010/main" val="163493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12</a:t>
            </a:fld>
            <a:endParaRPr lang="en-IE"/>
          </a:p>
        </p:txBody>
      </p:sp>
    </p:spTree>
    <p:extLst>
      <p:ext uri="{BB962C8B-B14F-4D97-AF65-F5344CB8AC3E}">
        <p14:creationId xmlns:p14="http://schemas.microsoft.com/office/powerpoint/2010/main" val="1187624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13</a:t>
            </a:fld>
            <a:endParaRPr lang="en-IE"/>
          </a:p>
        </p:txBody>
      </p:sp>
    </p:spTree>
    <p:extLst>
      <p:ext uri="{BB962C8B-B14F-4D97-AF65-F5344CB8AC3E}">
        <p14:creationId xmlns:p14="http://schemas.microsoft.com/office/powerpoint/2010/main" val="4076898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6C28F9E-0BEF-41FA-8509-AAE1508F180B}" type="slidenum">
              <a:rPr lang="en-IE" smtClean="0"/>
              <a:t>14</a:t>
            </a:fld>
            <a:endParaRPr lang="en-IE"/>
          </a:p>
        </p:txBody>
      </p:sp>
    </p:spTree>
    <p:extLst>
      <p:ext uri="{BB962C8B-B14F-4D97-AF65-F5344CB8AC3E}">
        <p14:creationId xmlns:p14="http://schemas.microsoft.com/office/powerpoint/2010/main" val="2154034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15</a:t>
            </a:fld>
            <a:endParaRPr lang="en-IE"/>
          </a:p>
        </p:txBody>
      </p:sp>
    </p:spTree>
    <p:extLst>
      <p:ext uri="{BB962C8B-B14F-4D97-AF65-F5344CB8AC3E}">
        <p14:creationId xmlns:p14="http://schemas.microsoft.com/office/powerpoint/2010/main" val="917445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16</a:t>
            </a:fld>
            <a:endParaRPr lang="en-IE"/>
          </a:p>
        </p:txBody>
      </p:sp>
    </p:spTree>
    <p:extLst>
      <p:ext uri="{BB962C8B-B14F-4D97-AF65-F5344CB8AC3E}">
        <p14:creationId xmlns:p14="http://schemas.microsoft.com/office/powerpoint/2010/main" val="3793908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17</a:t>
            </a:fld>
            <a:endParaRPr lang="en-IE"/>
          </a:p>
        </p:txBody>
      </p:sp>
    </p:spTree>
    <p:extLst>
      <p:ext uri="{BB962C8B-B14F-4D97-AF65-F5344CB8AC3E}">
        <p14:creationId xmlns:p14="http://schemas.microsoft.com/office/powerpoint/2010/main" val="3400691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6C28F9E-0BEF-41FA-8509-AAE1508F180B}" type="slidenum">
              <a:rPr lang="en-IE" smtClean="0"/>
              <a:t>18</a:t>
            </a:fld>
            <a:endParaRPr lang="en-IE"/>
          </a:p>
        </p:txBody>
      </p:sp>
    </p:spTree>
    <p:extLst>
      <p:ext uri="{BB962C8B-B14F-4D97-AF65-F5344CB8AC3E}">
        <p14:creationId xmlns:p14="http://schemas.microsoft.com/office/powerpoint/2010/main" val="1482594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6C28F9E-0BEF-41FA-8509-AAE1508F180B}" type="slidenum">
              <a:rPr lang="en-IE" smtClean="0"/>
              <a:t>19</a:t>
            </a:fld>
            <a:endParaRPr lang="en-IE"/>
          </a:p>
        </p:txBody>
      </p:sp>
    </p:spTree>
    <p:extLst>
      <p:ext uri="{BB962C8B-B14F-4D97-AF65-F5344CB8AC3E}">
        <p14:creationId xmlns:p14="http://schemas.microsoft.com/office/powerpoint/2010/main" val="38087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2</a:t>
            </a:fld>
            <a:endParaRPr lang="en-IE"/>
          </a:p>
        </p:txBody>
      </p:sp>
    </p:spTree>
    <p:extLst>
      <p:ext uri="{BB962C8B-B14F-4D97-AF65-F5344CB8AC3E}">
        <p14:creationId xmlns:p14="http://schemas.microsoft.com/office/powerpoint/2010/main" val="3800158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6C28F9E-0BEF-41FA-8509-AAE1508F180B}" type="slidenum">
              <a:rPr lang="en-IE" smtClean="0"/>
              <a:t>20</a:t>
            </a:fld>
            <a:endParaRPr lang="en-IE"/>
          </a:p>
        </p:txBody>
      </p:sp>
    </p:spTree>
    <p:extLst>
      <p:ext uri="{BB962C8B-B14F-4D97-AF65-F5344CB8AC3E}">
        <p14:creationId xmlns:p14="http://schemas.microsoft.com/office/powerpoint/2010/main" val="3952476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6C28F9E-0BEF-41FA-8509-AAE1508F180B}" type="slidenum">
              <a:rPr lang="en-IE" smtClean="0"/>
              <a:t>21</a:t>
            </a:fld>
            <a:endParaRPr lang="en-IE"/>
          </a:p>
        </p:txBody>
      </p:sp>
    </p:spTree>
    <p:extLst>
      <p:ext uri="{BB962C8B-B14F-4D97-AF65-F5344CB8AC3E}">
        <p14:creationId xmlns:p14="http://schemas.microsoft.com/office/powerpoint/2010/main" val="115383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22</a:t>
            </a:fld>
            <a:endParaRPr lang="en-IE"/>
          </a:p>
        </p:txBody>
      </p:sp>
    </p:spTree>
    <p:extLst>
      <p:ext uri="{BB962C8B-B14F-4D97-AF65-F5344CB8AC3E}">
        <p14:creationId xmlns:p14="http://schemas.microsoft.com/office/powerpoint/2010/main" val="1077635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23</a:t>
            </a:fld>
            <a:endParaRPr lang="en-IE"/>
          </a:p>
        </p:txBody>
      </p:sp>
    </p:spTree>
    <p:extLst>
      <p:ext uri="{BB962C8B-B14F-4D97-AF65-F5344CB8AC3E}">
        <p14:creationId xmlns:p14="http://schemas.microsoft.com/office/powerpoint/2010/main" val="2669982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24</a:t>
            </a:fld>
            <a:endParaRPr lang="en-IE"/>
          </a:p>
        </p:txBody>
      </p:sp>
    </p:spTree>
    <p:extLst>
      <p:ext uri="{BB962C8B-B14F-4D97-AF65-F5344CB8AC3E}">
        <p14:creationId xmlns:p14="http://schemas.microsoft.com/office/powerpoint/2010/main" val="3068965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6C28F9E-0BEF-41FA-8509-AAE1508F180B}" type="slidenum">
              <a:rPr lang="en-IE" smtClean="0"/>
              <a:t>25</a:t>
            </a:fld>
            <a:endParaRPr lang="en-IE"/>
          </a:p>
        </p:txBody>
      </p:sp>
    </p:spTree>
    <p:extLst>
      <p:ext uri="{BB962C8B-B14F-4D97-AF65-F5344CB8AC3E}">
        <p14:creationId xmlns:p14="http://schemas.microsoft.com/office/powerpoint/2010/main" val="2535544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6C28F9E-0BEF-41FA-8509-AAE1508F180B}" type="slidenum">
              <a:rPr lang="en-IE" smtClean="0"/>
              <a:t>26</a:t>
            </a:fld>
            <a:endParaRPr lang="en-IE"/>
          </a:p>
        </p:txBody>
      </p:sp>
    </p:spTree>
    <p:extLst>
      <p:ext uri="{BB962C8B-B14F-4D97-AF65-F5344CB8AC3E}">
        <p14:creationId xmlns:p14="http://schemas.microsoft.com/office/powerpoint/2010/main" val="2463639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6C28F9E-0BEF-41FA-8509-AAE1508F180B}" type="slidenum">
              <a:rPr lang="en-IE" smtClean="0"/>
              <a:t>27</a:t>
            </a:fld>
            <a:endParaRPr lang="en-IE"/>
          </a:p>
        </p:txBody>
      </p:sp>
    </p:spTree>
    <p:extLst>
      <p:ext uri="{BB962C8B-B14F-4D97-AF65-F5344CB8AC3E}">
        <p14:creationId xmlns:p14="http://schemas.microsoft.com/office/powerpoint/2010/main" val="413541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6C28F9E-0BEF-41FA-8509-AAE1508F180B}" type="slidenum">
              <a:rPr lang="en-IE" smtClean="0"/>
              <a:t>28</a:t>
            </a:fld>
            <a:endParaRPr lang="en-IE"/>
          </a:p>
        </p:txBody>
      </p:sp>
    </p:spTree>
    <p:extLst>
      <p:ext uri="{BB962C8B-B14F-4D97-AF65-F5344CB8AC3E}">
        <p14:creationId xmlns:p14="http://schemas.microsoft.com/office/powerpoint/2010/main" val="210014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6C28F9E-0BEF-41FA-8509-AAE1508F180B}" type="slidenum">
              <a:rPr lang="en-IE" smtClean="0"/>
              <a:t>29</a:t>
            </a:fld>
            <a:endParaRPr lang="en-IE"/>
          </a:p>
        </p:txBody>
      </p:sp>
    </p:spTree>
    <p:extLst>
      <p:ext uri="{BB962C8B-B14F-4D97-AF65-F5344CB8AC3E}">
        <p14:creationId xmlns:p14="http://schemas.microsoft.com/office/powerpoint/2010/main" val="63085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3</a:t>
            </a:fld>
            <a:endParaRPr lang="en-IE"/>
          </a:p>
        </p:txBody>
      </p:sp>
    </p:spTree>
    <p:extLst>
      <p:ext uri="{BB962C8B-B14F-4D97-AF65-F5344CB8AC3E}">
        <p14:creationId xmlns:p14="http://schemas.microsoft.com/office/powerpoint/2010/main" val="424026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30</a:t>
            </a:fld>
            <a:endParaRPr lang="en-IE"/>
          </a:p>
        </p:txBody>
      </p:sp>
    </p:spTree>
    <p:extLst>
      <p:ext uri="{BB962C8B-B14F-4D97-AF65-F5344CB8AC3E}">
        <p14:creationId xmlns:p14="http://schemas.microsoft.com/office/powerpoint/2010/main" val="1336837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32</a:t>
            </a:fld>
            <a:endParaRPr lang="en-IE"/>
          </a:p>
        </p:txBody>
      </p:sp>
    </p:spTree>
    <p:extLst>
      <p:ext uri="{BB962C8B-B14F-4D97-AF65-F5344CB8AC3E}">
        <p14:creationId xmlns:p14="http://schemas.microsoft.com/office/powerpoint/2010/main" val="687959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4</a:t>
            </a:fld>
            <a:endParaRPr lang="en-IE"/>
          </a:p>
        </p:txBody>
      </p:sp>
    </p:spTree>
    <p:extLst>
      <p:ext uri="{BB962C8B-B14F-4D97-AF65-F5344CB8AC3E}">
        <p14:creationId xmlns:p14="http://schemas.microsoft.com/office/powerpoint/2010/main" val="1878770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5</a:t>
            </a:fld>
            <a:endParaRPr lang="en-IE"/>
          </a:p>
        </p:txBody>
      </p:sp>
    </p:spTree>
    <p:extLst>
      <p:ext uri="{BB962C8B-B14F-4D97-AF65-F5344CB8AC3E}">
        <p14:creationId xmlns:p14="http://schemas.microsoft.com/office/powerpoint/2010/main" val="1612180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6C28F9E-0BEF-41FA-8509-AAE1508F180B}" type="slidenum">
              <a:rPr lang="en-IE" smtClean="0"/>
              <a:t>6</a:t>
            </a:fld>
            <a:endParaRPr lang="en-IE"/>
          </a:p>
        </p:txBody>
      </p:sp>
    </p:spTree>
    <p:extLst>
      <p:ext uri="{BB962C8B-B14F-4D97-AF65-F5344CB8AC3E}">
        <p14:creationId xmlns:p14="http://schemas.microsoft.com/office/powerpoint/2010/main" val="2189746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6C28F9E-0BEF-41FA-8509-AAE1508F180B}" type="slidenum">
              <a:rPr lang="en-IE" smtClean="0"/>
              <a:t>7</a:t>
            </a:fld>
            <a:endParaRPr lang="en-IE"/>
          </a:p>
        </p:txBody>
      </p:sp>
    </p:spTree>
    <p:extLst>
      <p:ext uri="{BB962C8B-B14F-4D97-AF65-F5344CB8AC3E}">
        <p14:creationId xmlns:p14="http://schemas.microsoft.com/office/powerpoint/2010/main" val="1978567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8</a:t>
            </a:fld>
            <a:endParaRPr lang="en-IE"/>
          </a:p>
        </p:txBody>
      </p:sp>
    </p:spTree>
    <p:extLst>
      <p:ext uri="{BB962C8B-B14F-4D97-AF65-F5344CB8AC3E}">
        <p14:creationId xmlns:p14="http://schemas.microsoft.com/office/powerpoint/2010/main" val="1412078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6C28F9E-0BEF-41FA-8509-AAE1508F180B}" type="slidenum">
              <a:rPr lang="en-IE" smtClean="0"/>
              <a:t>9</a:t>
            </a:fld>
            <a:endParaRPr lang="en-IE"/>
          </a:p>
        </p:txBody>
      </p:sp>
    </p:spTree>
    <p:extLst>
      <p:ext uri="{BB962C8B-B14F-4D97-AF65-F5344CB8AC3E}">
        <p14:creationId xmlns:p14="http://schemas.microsoft.com/office/powerpoint/2010/main" val="2146759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E52B5E-06AE-4410-A194-F213612EC325}" type="datetimeFigureOut">
              <a:rPr lang="en-IE" smtClean="0"/>
              <a:t>24/11/2024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7AC1C5B-69E1-4363-A651-09CA4E0B443C}" type="slidenum">
              <a:rPr lang="en-IE" smtClean="0"/>
              <a:t>‹#›</a:t>
            </a:fld>
            <a:endParaRPr lang="en-IE"/>
          </a:p>
        </p:txBody>
      </p:sp>
    </p:spTree>
    <p:extLst>
      <p:ext uri="{BB962C8B-B14F-4D97-AF65-F5344CB8AC3E}">
        <p14:creationId xmlns:p14="http://schemas.microsoft.com/office/powerpoint/2010/main" val="3105380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52B5E-06AE-4410-A194-F213612EC325}" type="datetimeFigureOut">
              <a:rPr lang="en-IE" smtClean="0"/>
              <a:t>24/11/2024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7AC1C5B-69E1-4363-A651-09CA4E0B443C}" type="slidenum">
              <a:rPr lang="en-IE" smtClean="0"/>
              <a:t>‹#›</a:t>
            </a:fld>
            <a:endParaRPr lang="en-IE"/>
          </a:p>
        </p:txBody>
      </p:sp>
    </p:spTree>
    <p:extLst>
      <p:ext uri="{BB962C8B-B14F-4D97-AF65-F5344CB8AC3E}">
        <p14:creationId xmlns:p14="http://schemas.microsoft.com/office/powerpoint/2010/main" val="197135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52B5E-06AE-4410-A194-F213612EC325}" type="datetimeFigureOut">
              <a:rPr lang="en-IE" smtClean="0"/>
              <a:t>24/11/2024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7AC1C5B-69E1-4363-A651-09CA4E0B443C}" type="slidenum">
              <a:rPr lang="en-IE" smtClean="0"/>
              <a:t>‹#›</a:t>
            </a:fld>
            <a:endParaRPr lang="en-I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926469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52B5E-06AE-4410-A194-F213612EC325}" type="datetimeFigureOut">
              <a:rPr lang="en-IE" smtClean="0"/>
              <a:t>24/11/2024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7AC1C5B-69E1-4363-A651-09CA4E0B443C}" type="slidenum">
              <a:rPr lang="en-IE" smtClean="0"/>
              <a:t>‹#›</a:t>
            </a:fld>
            <a:endParaRPr lang="en-IE"/>
          </a:p>
        </p:txBody>
      </p:sp>
    </p:spTree>
    <p:extLst>
      <p:ext uri="{BB962C8B-B14F-4D97-AF65-F5344CB8AC3E}">
        <p14:creationId xmlns:p14="http://schemas.microsoft.com/office/powerpoint/2010/main" val="2347832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52B5E-06AE-4410-A194-F213612EC325}" type="datetimeFigureOut">
              <a:rPr lang="en-IE" smtClean="0"/>
              <a:t>24/11/2024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7AC1C5B-69E1-4363-A651-09CA4E0B443C}" type="slidenum">
              <a:rPr lang="en-IE" smtClean="0"/>
              <a:t>‹#›</a:t>
            </a:fld>
            <a:endParaRPr lang="en-I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51284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52B5E-06AE-4410-A194-F213612EC325}" type="datetimeFigureOut">
              <a:rPr lang="en-IE" smtClean="0"/>
              <a:t>24/11/2024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7AC1C5B-69E1-4363-A651-09CA4E0B443C}" type="slidenum">
              <a:rPr lang="en-IE" smtClean="0"/>
              <a:t>‹#›</a:t>
            </a:fld>
            <a:endParaRPr lang="en-IE"/>
          </a:p>
        </p:txBody>
      </p:sp>
    </p:spTree>
    <p:extLst>
      <p:ext uri="{BB962C8B-B14F-4D97-AF65-F5344CB8AC3E}">
        <p14:creationId xmlns:p14="http://schemas.microsoft.com/office/powerpoint/2010/main" val="1575560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E52B5E-06AE-4410-A194-F213612EC325}" type="datetimeFigureOut">
              <a:rPr lang="en-IE" smtClean="0"/>
              <a:t>24/11/2024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7AC1C5B-69E1-4363-A651-09CA4E0B443C}" type="slidenum">
              <a:rPr lang="en-IE" smtClean="0"/>
              <a:t>‹#›</a:t>
            </a:fld>
            <a:endParaRPr lang="en-IE"/>
          </a:p>
        </p:txBody>
      </p:sp>
    </p:spTree>
    <p:extLst>
      <p:ext uri="{BB962C8B-B14F-4D97-AF65-F5344CB8AC3E}">
        <p14:creationId xmlns:p14="http://schemas.microsoft.com/office/powerpoint/2010/main" val="255939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E52B5E-06AE-4410-A194-F213612EC325}" type="datetimeFigureOut">
              <a:rPr lang="en-IE" smtClean="0"/>
              <a:t>24/11/2024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7AC1C5B-69E1-4363-A651-09CA4E0B443C}" type="slidenum">
              <a:rPr lang="en-IE" smtClean="0"/>
              <a:t>‹#›</a:t>
            </a:fld>
            <a:endParaRPr lang="en-IE"/>
          </a:p>
        </p:txBody>
      </p:sp>
    </p:spTree>
    <p:extLst>
      <p:ext uri="{BB962C8B-B14F-4D97-AF65-F5344CB8AC3E}">
        <p14:creationId xmlns:p14="http://schemas.microsoft.com/office/powerpoint/2010/main" val="3028346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E52B5E-06AE-4410-A194-F213612EC325}" type="datetimeFigureOut">
              <a:rPr lang="en-IE" smtClean="0"/>
              <a:t>24/11/2024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7AC1C5B-69E1-4363-A651-09CA4E0B443C}" type="slidenum">
              <a:rPr lang="en-IE" smtClean="0"/>
              <a:t>‹#›</a:t>
            </a:fld>
            <a:endParaRPr lang="en-IE"/>
          </a:p>
        </p:txBody>
      </p:sp>
    </p:spTree>
    <p:extLst>
      <p:ext uri="{BB962C8B-B14F-4D97-AF65-F5344CB8AC3E}">
        <p14:creationId xmlns:p14="http://schemas.microsoft.com/office/powerpoint/2010/main" val="304163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52B5E-06AE-4410-A194-F213612EC325}" type="datetimeFigureOut">
              <a:rPr lang="en-IE" smtClean="0"/>
              <a:t>24/11/2024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7AC1C5B-69E1-4363-A651-09CA4E0B443C}" type="slidenum">
              <a:rPr lang="en-IE" smtClean="0"/>
              <a:t>‹#›</a:t>
            </a:fld>
            <a:endParaRPr lang="en-IE"/>
          </a:p>
        </p:txBody>
      </p:sp>
    </p:spTree>
    <p:extLst>
      <p:ext uri="{BB962C8B-B14F-4D97-AF65-F5344CB8AC3E}">
        <p14:creationId xmlns:p14="http://schemas.microsoft.com/office/powerpoint/2010/main" val="420196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E52B5E-06AE-4410-A194-F213612EC325}" type="datetimeFigureOut">
              <a:rPr lang="en-IE" smtClean="0"/>
              <a:t>24/11/2024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7AC1C5B-69E1-4363-A651-09CA4E0B443C}" type="slidenum">
              <a:rPr lang="en-IE" smtClean="0"/>
              <a:t>‹#›</a:t>
            </a:fld>
            <a:endParaRPr lang="en-IE"/>
          </a:p>
        </p:txBody>
      </p:sp>
    </p:spTree>
    <p:extLst>
      <p:ext uri="{BB962C8B-B14F-4D97-AF65-F5344CB8AC3E}">
        <p14:creationId xmlns:p14="http://schemas.microsoft.com/office/powerpoint/2010/main" val="314865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E52B5E-06AE-4410-A194-F213612EC325}" type="datetimeFigureOut">
              <a:rPr lang="en-IE" smtClean="0"/>
              <a:t>24/11/2024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B7AC1C5B-69E1-4363-A651-09CA4E0B443C}" type="slidenum">
              <a:rPr lang="en-IE" smtClean="0"/>
              <a:t>‹#›</a:t>
            </a:fld>
            <a:endParaRPr lang="en-IE"/>
          </a:p>
        </p:txBody>
      </p:sp>
    </p:spTree>
    <p:extLst>
      <p:ext uri="{BB962C8B-B14F-4D97-AF65-F5344CB8AC3E}">
        <p14:creationId xmlns:p14="http://schemas.microsoft.com/office/powerpoint/2010/main" val="123953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E52B5E-06AE-4410-A194-F213612EC325}" type="datetimeFigureOut">
              <a:rPr lang="en-IE" smtClean="0"/>
              <a:t>24/11/2024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B7AC1C5B-69E1-4363-A651-09CA4E0B443C}" type="slidenum">
              <a:rPr lang="en-IE" smtClean="0"/>
              <a:t>‹#›</a:t>
            </a:fld>
            <a:endParaRPr lang="en-IE"/>
          </a:p>
        </p:txBody>
      </p:sp>
    </p:spTree>
    <p:extLst>
      <p:ext uri="{BB962C8B-B14F-4D97-AF65-F5344CB8AC3E}">
        <p14:creationId xmlns:p14="http://schemas.microsoft.com/office/powerpoint/2010/main" val="323301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52B5E-06AE-4410-A194-F213612EC325}" type="datetimeFigureOut">
              <a:rPr lang="en-IE" smtClean="0"/>
              <a:t>24/11/2024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B7AC1C5B-69E1-4363-A651-09CA4E0B443C}" type="slidenum">
              <a:rPr lang="en-IE" smtClean="0"/>
              <a:t>‹#›</a:t>
            </a:fld>
            <a:endParaRPr lang="en-IE"/>
          </a:p>
        </p:txBody>
      </p:sp>
    </p:spTree>
    <p:extLst>
      <p:ext uri="{BB962C8B-B14F-4D97-AF65-F5344CB8AC3E}">
        <p14:creationId xmlns:p14="http://schemas.microsoft.com/office/powerpoint/2010/main" val="203064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E52B5E-06AE-4410-A194-F213612EC325}" type="datetimeFigureOut">
              <a:rPr lang="en-IE" smtClean="0"/>
              <a:t>24/11/2024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7AC1C5B-69E1-4363-A651-09CA4E0B443C}" type="slidenum">
              <a:rPr lang="en-IE" smtClean="0"/>
              <a:t>‹#›</a:t>
            </a:fld>
            <a:endParaRPr lang="en-IE"/>
          </a:p>
        </p:txBody>
      </p:sp>
    </p:spTree>
    <p:extLst>
      <p:ext uri="{BB962C8B-B14F-4D97-AF65-F5344CB8AC3E}">
        <p14:creationId xmlns:p14="http://schemas.microsoft.com/office/powerpoint/2010/main" val="8547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52B5E-06AE-4410-A194-F213612EC325}" type="datetimeFigureOut">
              <a:rPr lang="en-IE" smtClean="0"/>
              <a:t>24/11/2024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7AC1C5B-69E1-4363-A651-09CA4E0B443C}" type="slidenum">
              <a:rPr lang="en-IE" smtClean="0"/>
              <a:t>‹#›</a:t>
            </a:fld>
            <a:endParaRPr lang="en-IE"/>
          </a:p>
        </p:txBody>
      </p:sp>
    </p:spTree>
    <p:extLst>
      <p:ext uri="{BB962C8B-B14F-4D97-AF65-F5344CB8AC3E}">
        <p14:creationId xmlns:p14="http://schemas.microsoft.com/office/powerpoint/2010/main" val="556938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E52B5E-06AE-4410-A194-F213612EC325}" type="datetimeFigureOut">
              <a:rPr lang="en-IE" smtClean="0"/>
              <a:t>24/11/2024</a:t>
            </a:fld>
            <a:endParaRPr lang="en-I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7AC1C5B-69E1-4363-A651-09CA4E0B443C}" type="slidenum">
              <a:rPr lang="en-IE" smtClean="0"/>
              <a:t>‹#›</a:t>
            </a:fld>
            <a:endParaRPr lang="en-IE"/>
          </a:p>
        </p:txBody>
      </p:sp>
    </p:spTree>
    <p:extLst>
      <p:ext uri="{BB962C8B-B14F-4D97-AF65-F5344CB8AC3E}">
        <p14:creationId xmlns:p14="http://schemas.microsoft.com/office/powerpoint/2010/main" val="12723897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epa.ie/environment-and-you/radon/radon-map/#d.en.70996Groun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8.jp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17.jp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0.jp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2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27.jp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33.jpg"/><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36.jp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11" name="Straight Connector 10">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Isosceles Triangle 16">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1">
            <a:extLst>
              <a:ext uri="{FF2B5EF4-FFF2-40B4-BE49-F238E27FC236}">
                <a16:creationId xmlns:a16="http://schemas.microsoft.com/office/drawing/2014/main" id="{87AD9D06-DEB5-098F-7346-ECCC20600D7E}"/>
              </a:ext>
            </a:extLst>
          </p:cNvPr>
          <p:cNvSpPr>
            <a:spLocks noGrp="1"/>
          </p:cNvSpPr>
          <p:nvPr>
            <p:ph type="ctrTitle"/>
          </p:nvPr>
        </p:nvSpPr>
        <p:spPr>
          <a:xfrm>
            <a:off x="213226" y="1162895"/>
            <a:ext cx="6236208" cy="4523739"/>
          </a:xfrm>
        </p:spPr>
        <p:txBody>
          <a:bodyPr anchor="ctr">
            <a:normAutofit/>
          </a:bodyPr>
          <a:lstStyle/>
          <a:p>
            <a:pPr algn="l"/>
            <a:r>
              <a:rPr lang="en-IE" sz="4000" dirty="0"/>
              <a:t>Wexford County Council Agent Information Day </a:t>
            </a:r>
          </a:p>
        </p:txBody>
      </p:sp>
      <p:sp>
        <p:nvSpPr>
          <p:cNvPr id="19" name="Freeform: Shape 18">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8A903C3F-8EB0-3052-A32D-7F9224C8E249}"/>
              </a:ext>
            </a:extLst>
          </p:cNvPr>
          <p:cNvSpPr>
            <a:spLocks noGrp="1"/>
          </p:cNvSpPr>
          <p:nvPr>
            <p:ph type="subTitle" idx="1"/>
          </p:nvPr>
        </p:nvSpPr>
        <p:spPr>
          <a:xfrm>
            <a:off x="8123267" y="2506261"/>
            <a:ext cx="3662418" cy="1837006"/>
          </a:xfrm>
        </p:spPr>
        <p:txBody>
          <a:bodyPr anchor="ctr">
            <a:normAutofit/>
          </a:bodyPr>
          <a:lstStyle/>
          <a:p>
            <a:pPr algn="ctr"/>
            <a:r>
              <a:rPr lang="en-US" sz="2400" dirty="0">
                <a:solidFill>
                  <a:schemeClr val="tx1"/>
                </a:solidFill>
              </a:rPr>
              <a:t>Common mistakes with onsite application of the Technical Guidance Documents </a:t>
            </a:r>
            <a:endParaRPr lang="en-IE" sz="2400" dirty="0">
              <a:solidFill>
                <a:schemeClr val="tx1"/>
              </a:solidFill>
            </a:endParaRPr>
          </a:p>
        </p:txBody>
      </p:sp>
    </p:spTree>
    <p:extLst>
      <p:ext uri="{BB962C8B-B14F-4D97-AF65-F5344CB8AC3E}">
        <p14:creationId xmlns:p14="http://schemas.microsoft.com/office/powerpoint/2010/main" val="4170925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B2C5-E85B-1DBD-400D-495BF3DC46E1}"/>
              </a:ext>
            </a:extLst>
          </p:cNvPr>
          <p:cNvSpPr>
            <a:spLocks noGrp="1"/>
          </p:cNvSpPr>
          <p:nvPr>
            <p:ph type="title"/>
          </p:nvPr>
        </p:nvSpPr>
        <p:spPr>
          <a:xfrm>
            <a:off x="677334" y="609600"/>
            <a:ext cx="8596668" cy="670560"/>
          </a:xfrm>
        </p:spPr>
        <p:txBody>
          <a:bodyPr/>
          <a:lstStyle/>
          <a:p>
            <a:r>
              <a:rPr lang="en-IE" dirty="0"/>
              <a:t>Installation of Radon Barriers </a:t>
            </a:r>
          </a:p>
        </p:txBody>
      </p:sp>
      <p:sp>
        <p:nvSpPr>
          <p:cNvPr id="3" name="Content Placeholder 2">
            <a:extLst>
              <a:ext uri="{FF2B5EF4-FFF2-40B4-BE49-F238E27FC236}">
                <a16:creationId xmlns:a16="http://schemas.microsoft.com/office/drawing/2014/main" id="{2C2AF33A-13CB-CFA3-3793-91A798A25343}"/>
              </a:ext>
            </a:extLst>
          </p:cNvPr>
          <p:cNvSpPr>
            <a:spLocks noGrp="1"/>
          </p:cNvSpPr>
          <p:nvPr>
            <p:ph idx="1"/>
          </p:nvPr>
        </p:nvSpPr>
        <p:spPr>
          <a:xfrm>
            <a:off x="677334" y="1280160"/>
            <a:ext cx="6793314" cy="2009075"/>
          </a:xfrm>
        </p:spPr>
        <p:txBody>
          <a:bodyPr/>
          <a:lstStyle/>
          <a:p>
            <a:pPr marL="0" indent="0">
              <a:buNone/>
            </a:pPr>
            <a:r>
              <a:rPr lang="en-IE" b="1" u="sng" dirty="0"/>
              <a:t>Main Issues Seen on-Site </a:t>
            </a:r>
          </a:p>
          <a:p>
            <a:r>
              <a:rPr lang="en-IE" dirty="0"/>
              <a:t>Incorrect T3 material used under the radon barrier</a:t>
            </a:r>
          </a:p>
          <a:p>
            <a:r>
              <a:rPr lang="en-IE" dirty="0"/>
              <a:t>Tears in the radon barrier</a:t>
            </a:r>
          </a:p>
          <a:p>
            <a:r>
              <a:rPr lang="en-IE" dirty="0"/>
              <a:t>Inappropriate materials used to seal the radon barrier</a:t>
            </a:r>
          </a:p>
          <a:p>
            <a:r>
              <a:rPr lang="en-IE" dirty="0"/>
              <a:t>No sealing of the radon barrier at junctions</a:t>
            </a:r>
          </a:p>
          <a:p>
            <a:endParaRPr lang="en-IE" dirty="0"/>
          </a:p>
        </p:txBody>
      </p:sp>
      <p:sp>
        <p:nvSpPr>
          <p:cNvPr id="5" name="Content Placeholder 2">
            <a:extLst>
              <a:ext uri="{FF2B5EF4-FFF2-40B4-BE49-F238E27FC236}">
                <a16:creationId xmlns:a16="http://schemas.microsoft.com/office/drawing/2014/main" id="{19A1B331-1536-5071-5C94-A712B154395A}"/>
              </a:ext>
            </a:extLst>
          </p:cNvPr>
          <p:cNvSpPr txBox="1">
            <a:spLocks/>
          </p:cNvSpPr>
          <p:nvPr/>
        </p:nvSpPr>
        <p:spPr>
          <a:xfrm>
            <a:off x="677334" y="3568765"/>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IE" b="1" u="sng" dirty="0"/>
              <a:t>What Document are we Referencing</a:t>
            </a:r>
          </a:p>
          <a:p>
            <a:r>
              <a:rPr lang="en-IE" dirty="0"/>
              <a:t>Technical Guidance Document Part C</a:t>
            </a:r>
          </a:p>
          <a:p>
            <a:pPr lvl="2"/>
            <a:r>
              <a:rPr lang="en-IE" dirty="0"/>
              <a:t>Site Preparation and Resistance to Moisture 2023</a:t>
            </a:r>
          </a:p>
          <a:p>
            <a:pPr lvl="2"/>
            <a:endParaRPr lang="en-IE" dirty="0"/>
          </a:p>
          <a:p>
            <a:endParaRPr lang="en-IE" dirty="0"/>
          </a:p>
        </p:txBody>
      </p:sp>
      <p:pic>
        <p:nvPicPr>
          <p:cNvPr id="7" name="Picture 6">
            <a:extLst>
              <a:ext uri="{FF2B5EF4-FFF2-40B4-BE49-F238E27FC236}">
                <a16:creationId xmlns:a16="http://schemas.microsoft.com/office/drawing/2014/main" id="{A720A679-5894-02E1-EDB7-107A57ADE85E}"/>
              </a:ext>
            </a:extLst>
          </p:cNvPr>
          <p:cNvPicPr>
            <a:picLocks noChangeAspect="1"/>
          </p:cNvPicPr>
          <p:nvPr/>
        </p:nvPicPr>
        <p:blipFill>
          <a:blip r:embed="rId3"/>
          <a:stretch>
            <a:fillRect/>
          </a:stretch>
        </p:blipFill>
        <p:spPr>
          <a:xfrm>
            <a:off x="6710024" y="3429000"/>
            <a:ext cx="2224107" cy="3154680"/>
          </a:xfrm>
          <a:prstGeom prst="rect">
            <a:avLst/>
          </a:prstGeom>
        </p:spPr>
      </p:pic>
      <p:sp>
        <p:nvSpPr>
          <p:cNvPr id="6" name="TextBox 5">
            <a:extLst>
              <a:ext uri="{FF2B5EF4-FFF2-40B4-BE49-F238E27FC236}">
                <a16:creationId xmlns:a16="http://schemas.microsoft.com/office/drawing/2014/main" id="{570E0CEF-C977-BDF7-1732-64267CB5BD83}"/>
              </a:ext>
            </a:extLst>
          </p:cNvPr>
          <p:cNvSpPr txBox="1"/>
          <p:nvPr/>
        </p:nvSpPr>
        <p:spPr>
          <a:xfrm>
            <a:off x="833438" y="6063734"/>
            <a:ext cx="5176837" cy="369332"/>
          </a:xfrm>
          <a:prstGeom prst="rect">
            <a:avLst/>
          </a:prstGeom>
          <a:noFill/>
        </p:spPr>
        <p:txBody>
          <a:bodyPr wrap="square">
            <a:spAutoFit/>
          </a:bodyPr>
          <a:lstStyle/>
          <a:p>
            <a:r>
              <a:rPr lang="en-IE" dirty="0">
                <a:hlinkClick r:id="rId4"/>
              </a:rPr>
              <a:t>Radon map | Environmental Protection Agency</a:t>
            </a:r>
            <a:endParaRPr lang="en-IE" dirty="0"/>
          </a:p>
        </p:txBody>
      </p:sp>
    </p:spTree>
    <p:extLst>
      <p:ext uri="{BB962C8B-B14F-4D97-AF65-F5344CB8AC3E}">
        <p14:creationId xmlns:p14="http://schemas.microsoft.com/office/powerpoint/2010/main" val="345223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4098A4C6-4FFB-4EF4-8317-8110224DB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1" name="Straight Connector 110">
              <a:extLst>
                <a:ext uri="{FF2B5EF4-FFF2-40B4-BE49-F238E27FC236}">
                  <a16:creationId xmlns:a16="http://schemas.microsoft.com/office/drawing/2014/main" id="{4A415072-93F3-4FDA-96B8-7DFD2874C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D8C2D828-7FBF-4467-B527-793E0E978C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7" name="Rectangle 23">
              <a:extLst>
                <a:ext uri="{FF2B5EF4-FFF2-40B4-BE49-F238E27FC236}">
                  <a16:creationId xmlns:a16="http://schemas.microsoft.com/office/drawing/2014/main" id="{B9D10F1D-AB99-42AD-8720-CDF349959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8" name="Rectangle 25">
              <a:extLst>
                <a:ext uri="{FF2B5EF4-FFF2-40B4-BE49-F238E27FC236}">
                  <a16:creationId xmlns:a16="http://schemas.microsoft.com/office/drawing/2014/main" id="{5BF01F05-8464-452A-A278-4A40757B6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9" name="Isosceles Triangle 128">
              <a:extLst>
                <a:ext uri="{FF2B5EF4-FFF2-40B4-BE49-F238E27FC236}">
                  <a16:creationId xmlns:a16="http://schemas.microsoft.com/office/drawing/2014/main" id="{FBCC0363-6CA5-4B64-A66F-478732557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0" name="Rectangle 27">
              <a:extLst>
                <a:ext uri="{FF2B5EF4-FFF2-40B4-BE49-F238E27FC236}">
                  <a16:creationId xmlns:a16="http://schemas.microsoft.com/office/drawing/2014/main" id="{CBACBAB2-7577-4339-B610-7245E449D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1" name="Rectangle 28">
              <a:extLst>
                <a:ext uri="{FF2B5EF4-FFF2-40B4-BE49-F238E27FC236}">
                  <a16:creationId xmlns:a16="http://schemas.microsoft.com/office/drawing/2014/main" id="{DFCB19D4-D4D4-4AFD-9ECC-A6D0E4AE2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2" name="Rectangle 29">
              <a:extLst>
                <a:ext uri="{FF2B5EF4-FFF2-40B4-BE49-F238E27FC236}">
                  <a16:creationId xmlns:a16="http://schemas.microsoft.com/office/drawing/2014/main" id="{3B32E423-85B7-4B28-B5C3-AB63224A4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3" name="Isosceles Triangle 132">
              <a:extLst>
                <a:ext uri="{FF2B5EF4-FFF2-40B4-BE49-F238E27FC236}">
                  <a16:creationId xmlns:a16="http://schemas.microsoft.com/office/drawing/2014/main" id="{3DC38A14-94ED-496F-851A-CA6A98898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4" name="Isosceles Triangle 133">
              <a:extLst>
                <a:ext uri="{FF2B5EF4-FFF2-40B4-BE49-F238E27FC236}">
                  <a16:creationId xmlns:a16="http://schemas.microsoft.com/office/drawing/2014/main" id="{14E862E4-F307-4A50-A3A9-0A79FD36D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11" name="Title 10">
            <a:extLst>
              <a:ext uri="{FF2B5EF4-FFF2-40B4-BE49-F238E27FC236}">
                <a16:creationId xmlns:a16="http://schemas.microsoft.com/office/drawing/2014/main" id="{8B7303C3-679E-7D04-C2F1-3DCED7A85458}"/>
              </a:ext>
            </a:extLst>
          </p:cNvPr>
          <p:cNvSpPr>
            <a:spLocks noGrp="1"/>
          </p:cNvSpPr>
          <p:nvPr>
            <p:ph type="title"/>
          </p:nvPr>
        </p:nvSpPr>
        <p:spPr>
          <a:xfrm>
            <a:off x="985969" y="4473227"/>
            <a:ext cx="8288032" cy="1096648"/>
          </a:xfrm>
        </p:spPr>
        <p:txBody>
          <a:bodyPr vert="horz" lIns="91440" tIns="45720" rIns="91440" bIns="45720" rtlCol="0" anchor="b">
            <a:normAutofit/>
          </a:bodyPr>
          <a:lstStyle/>
          <a:p>
            <a:r>
              <a:rPr lang="en-US" sz="4800" dirty="0"/>
              <a:t>Example 1</a:t>
            </a:r>
          </a:p>
        </p:txBody>
      </p:sp>
      <p:sp>
        <p:nvSpPr>
          <p:cNvPr id="14" name="Text Placeholder 13">
            <a:extLst>
              <a:ext uri="{FF2B5EF4-FFF2-40B4-BE49-F238E27FC236}">
                <a16:creationId xmlns:a16="http://schemas.microsoft.com/office/drawing/2014/main" id="{69C66073-31CD-58D0-8282-54C0FAA2349B}"/>
              </a:ext>
            </a:extLst>
          </p:cNvPr>
          <p:cNvSpPr>
            <a:spLocks noGrp="1"/>
          </p:cNvSpPr>
          <p:nvPr>
            <p:ph type="body" sz="half" idx="2"/>
          </p:nvPr>
        </p:nvSpPr>
        <p:spPr>
          <a:xfrm>
            <a:off x="985968" y="5569874"/>
            <a:ext cx="8288035" cy="700085"/>
          </a:xfrm>
        </p:spPr>
        <p:txBody>
          <a:bodyPr vert="horz" lIns="91440" tIns="45720" rIns="91440" bIns="45720" rtlCol="0" anchor="t">
            <a:normAutofit/>
          </a:bodyPr>
          <a:lstStyle/>
          <a:p>
            <a:r>
              <a:rPr lang="en-US" sz="1800" dirty="0">
                <a:solidFill>
                  <a:schemeClr val="tx1">
                    <a:lumMod val="50000"/>
                    <a:lumOff val="50000"/>
                  </a:schemeClr>
                </a:solidFill>
              </a:rPr>
              <a:t>Tears in the radon barrier.</a:t>
            </a:r>
          </a:p>
        </p:txBody>
      </p:sp>
      <p:pic>
        <p:nvPicPr>
          <p:cNvPr id="22" name="Picture Placeholder 17">
            <a:extLst>
              <a:ext uri="{FF2B5EF4-FFF2-40B4-BE49-F238E27FC236}">
                <a16:creationId xmlns:a16="http://schemas.microsoft.com/office/drawing/2014/main" id="{530694BE-E001-503D-F24A-5D97572FCA35}"/>
              </a:ext>
            </a:extLst>
          </p:cNvPr>
          <p:cNvPicPr>
            <a:picLocks noChangeAspect="1"/>
          </p:cNvPicPr>
          <p:nvPr/>
        </p:nvPicPr>
        <p:blipFill>
          <a:blip r:embed="rId3">
            <a:extLst>
              <a:ext uri="{28A0092B-C50C-407E-A947-70E740481C1C}">
                <a14:useLocalDpi xmlns:a14="http://schemas.microsoft.com/office/drawing/2010/main" val="0"/>
              </a:ext>
            </a:extLst>
          </a:blip>
          <a:srcRect l="21698" r="21704" b="2"/>
          <a:stretch/>
        </p:blipFill>
        <p:spPr>
          <a:xfrm rot="10800000">
            <a:off x="985969" y="609600"/>
            <a:ext cx="2743200" cy="3635025"/>
          </a:xfrm>
          <a:prstGeom prst="rect">
            <a:avLst/>
          </a:prstGeom>
        </p:spPr>
      </p:pic>
      <p:pic>
        <p:nvPicPr>
          <p:cNvPr id="34" name="Picture Placeholder 17">
            <a:extLst>
              <a:ext uri="{FF2B5EF4-FFF2-40B4-BE49-F238E27FC236}">
                <a16:creationId xmlns:a16="http://schemas.microsoft.com/office/drawing/2014/main" id="{B87B7AD4-F52B-A999-9AA9-A0E661D17EA4}"/>
              </a:ext>
            </a:extLst>
          </p:cNvPr>
          <p:cNvPicPr>
            <a:picLocks noChangeAspect="1"/>
          </p:cNvPicPr>
          <p:nvPr/>
        </p:nvPicPr>
        <p:blipFill>
          <a:blip r:embed="rId4">
            <a:extLst>
              <a:ext uri="{28A0092B-C50C-407E-A947-70E740481C1C}">
                <a14:useLocalDpi xmlns:a14="http://schemas.microsoft.com/office/drawing/2010/main" val="0"/>
              </a:ext>
            </a:extLst>
          </a:blip>
          <a:srcRect l="19184" r="24218" b="2"/>
          <a:stretch/>
        </p:blipFill>
        <p:spPr>
          <a:xfrm rot="10800000">
            <a:off x="3810032" y="608009"/>
            <a:ext cx="2743200" cy="3635025"/>
          </a:xfrm>
          <a:prstGeom prst="rect">
            <a:avLst/>
          </a:prstGeom>
        </p:spPr>
      </p:pic>
      <p:pic>
        <p:nvPicPr>
          <p:cNvPr id="18" name="Picture Placeholder 17" descr="A black plastic covering on the ground&#10;&#10;Description automatically generated">
            <a:extLst>
              <a:ext uri="{FF2B5EF4-FFF2-40B4-BE49-F238E27FC236}">
                <a16:creationId xmlns:a16="http://schemas.microsoft.com/office/drawing/2014/main" id="{29CDB428-659F-3660-B0BE-22FA3192F6BA}"/>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17215" r="26438" b="-1"/>
          <a:stretch/>
        </p:blipFill>
        <p:spPr>
          <a:xfrm rot="10800000">
            <a:off x="6634094" y="608009"/>
            <a:ext cx="2743200" cy="3651345"/>
          </a:xfrm>
          <a:prstGeom prst="rect">
            <a:avLst/>
          </a:prstGeom>
        </p:spPr>
      </p:pic>
    </p:spTree>
    <p:extLst>
      <p:ext uri="{BB962C8B-B14F-4D97-AF65-F5344CB8AC3E}">
        <p14:creationId xmlns:p14="http://schemas.microsoft.com/office/powerpoint/2010/main" val="403167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 name="Group 152">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0" name="Straight Connector 139">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4"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5"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6" name="Isosceles Triangle 155">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7"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8"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9"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0" name="Isosceles Triangle 159">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1" name="Isosceles Triangle 160">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11" name="Title 10">
            <a:extLst>
              <a:ext uri="{FF2B5EF4-FFF2-40B4-BE49-F238E27FC236}">
                <a16:creationId xmlns:a16="http://schemas.microsoft.com/office/drawing/2014/main" id="{8B7303C3-679E-7D04-C2F1-3DCED7A85458}"/>
              </a:ext>
            </a:extLst>
          </p:cNvPr>
          <p:cNvSpPr>
            <a:spLocks noGrp="1"/>
          </p:cNvSpPr>
          <p:nvPr>
            <p:ph type="title"/>
          </p:nvPr>
        </p:nvSpPr>
        <p:spPr>
          <a:xfrm>
            <a:off x="985969" y="4473227"/>
            <a:ext cx="8288032" cy="1096648"/>
          </a:xfrm>
        </p:spPr>
        <p:txBody>
          <a:bodyPr vert="horz" lIns="91440" tIns="45720" rIns="91440" bIns="45720" rtlCol="0" anchor="b">
            <a:normAutofit/>
          </a:bodyPr>
          <a:lstStyle/>
          <a:p>
            <a:r>
              <a:rPr lang="en-US" sz="4800" dirty="0"/>
              <a:t>Example 2</a:t>
            </a:r>
          </a:p>
        </p:txBody>
      </p:sp>
      <p:sp>
        <p:nvSpPr>
          <p:cNvPr id="14" name="Text Placeholder 13">
            <a:extLst>
              <a:ext uri="{FF2B5EF4-FFF2-40B4-BE49-F238E27FC236}">
                <a16:creationId xmlns:a16="http://schemas.microsoft.com/office/drawing/2014/main" id="{69C66073-31CD-58D0-8282-54C0FAA2349B}"/>
              </a:ext>
            </a:extLst>
          </p:cNvPr>
          <p:cNvSpPr>
            <a:spLocks noGrp="1"/>
          </p:cNvSpPr>
          <p:nvPr>
            <p:ph type="body" sz="half" idx="2"/>
          </p:nvPr>
        </p:nvSpPr>
        <p:spPr>
          <a:xfrm>
            <a:off x="985968" y="5569874"/>
            <a:ext cx="8288035" cy="700085"/>
          </a:xfrm>
        </p:spPr>
        <p:txBody>
          <a:bodyPr vert="horz" lIns="91440" tIns="45720" rIns="91440" bIns="45720" rtlCol="0" anchor="t">
            <a:normAutofit/>
          </a:bodyPr>
          <a:lstStyle/>
          <a:p>
            <a:r>
              <a:rPr lang="en-US" sz="1800">
                <a:solidFill>
                  <a:schemeClr val="tx1">
                    <a:lumMod val="50000"/>
                    <a:lumOff val="50000"/>
                  </a:schemeClr>
                </a:solidFill>
              </a:rPr>
              <a:t>Inappropriate materials used to seal the radon barrier.</a:t>
            </a:r>
          </a:p>
        </p:txBody>
      </p:sp>
      <p:pic>
        <p:nvPicPr>
          <p:cNvPr id="22" name="Picture Placeholder 17">
            <a:extLst>
              <a:ext uri="{FF2B5EF4-FFF2-40B4-BE49-F238E27FC236}">
                <a16:creationId xmlns:a16="http://schemas.microsoft.com/office/drawing/2014/main" id="{530694BE-E001-503D-F24A-5D97572FCA35}"/>
              </a:ext>
            </a:extLst>
          </p:cNvPr>
          <p:cNvPicPr>
            <a:picLocks noChangeAspect="1"/>
          </p:cNvPicPr>
          <p:nvPr/>
        </p:nvPicPr>
        <p:blipFill>
          <a:blip r:embed="rId3">
            <a:extLst>
              <a:ext uri="{28A0092B-C50C-407E-A947-70E740481C1C}">
                <a14:useLocalDpi xmlns:a14="http://schemas.microsoft.com/office/drawing/2010/main" val="0"/>
              </a:ext>
            </a:extLst>
          </a:blip>
          <a:srcRect l="8428" r="8430" b="2"/>
          <a:stretch/>
        </p:blipFill>
        <p:spPr>
          <a:xfrm>
            <a:off x="985969" y="609600"/>
            <a:ext cx="4029716" cy="3635025"/>
          </a:xfrm>
          <a:prstGeom prst="rect">
            <a:avLst/>
          </a:prstGeom>
        </p:spPr>
      </p:pic>
      <p:pic>
        <p:nvPicPr>
          <p:cNvPr id="34" name="Picture Placeholder 17">
            <a:extLst>
              <a:ext uri="{FF2B5EF4-FFF2-40B4-BE49-F238E27FC236}">
                <a16:creationId xmlns:a16="http://schemas.microsoft.com/office/drawing/2014/main" id="{B87B7AD4-F52B-A999-9AA9-A0E661D17EA4}"/>
              </a:ext>
            </a:extLst>
          </p:cNvPr>
          <p:cNvPicPr>
            <a:picLocks noChangeAspect="1"/>
          </p:cNvPicPr>
          <p:nvPr/>
        </p:nvPicPr>
        <p:blipFill>
          <a:blip r:embed="rId4">
            <a:extLst>
              <a:ext uri="{28A0092B-C50C-407E-A947-70E740481C1C}">
                <a14:useLocalDpi xmlns:a14="http://schemas.microsoft.com/office/drawing/2010/main" val="0"/>
              </a:ext>
            </a:extLst>
          </a:blip>
          <a:srcRect l="7914" r="8944" b="2"/>
          <a:stretch/>
        </p:blipFill>
        <p:spPr>
          <a:xfrm rot="10800000">
            <a:off x="5244286" y="608009"/>
            <a:ext cx="4029716" cy="3635025"/>
          </a:xfrm>
          <a:prstGeom prst="rect">
            <a:avLst/>
          </a:prstGeom>
        </p:spPr>
      </p:pic>
    </p:spTree>
    <p:extLst>
      <p:ext uri="{BB962C8B-B14F-4D97-AF65-F5344CB8AC3E}">
        <p14:creationId xmlns:p14="http://schemas.microsoft.com/office/powerpoint/2010/main" val="73817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 name="Group 152">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0" name="Straight Connector 139">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4"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5"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6" name="Isosceles Triangle 155">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7"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8"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9"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0" name="Isosceles Triangle 159">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1" name="Isosceles Triangle 160">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11" name="Title 10">
            <a:extLst>
              <a:ext uri="{FF2B5EF4-FFF2-40B4-BE49-F238E27FC236}">
                <a16:creationId xmlns:a16="http://schemas.microsoft.com/office/drawing/2014/main" id="{8B7303C3-679E-7D04-C2F1-3DCED7A85458}"/>
              </a:ext>
            </a:extLst>
          </p:cNvPr>
          <p:cNvSpPr>
            <a:spLocks noGrp="1"/>
          </p:cNvSpPr>
          <p:nvPr>
            <p:ph type="title"/>
          </p:nvPr>
        </p:nvSpPr>
        <p:spPr>
          <a:xfrm>
            <a:off x="985969" y="4473227"/>
            <a:ext cx="8288032" cy="1096648"/>
          </a:xfrm>
        </p:spPr>
        <p:txBody>
          <a:bodyPr vert="horz" lIns="91440" tIns="45720" rIns="91440" bIns="45720" rtlCol="0" anchor="b">
            <a:normAutofit/>
          </a:bodyPr>
          <a:lstStyle/>
          <a:p>
            <a:r>
              <a:rPr lang="en-US" sz="4800" dirty="0"/>
              <a:t>Example 3</a:t>
            </a:r>
          </a:p>
        </p:txBody>
      </p:sp>
      <p:sp>
        <p:nvSpPr>
          <p:cNvPr id="14" name="Text Placeholder 13">
            <a:extLst>
              <a:ext uri="{FF2B5EF4-FFF2-40B4-BE49-F238E27FC236}">
                <a16:creationId xmlns:a16="http://schemas.microsoft.com/office/drawing/2014/main" id="{69C66073-31CD-58D0-8282-54C0FAA2349B}"/>
              </a:ext>
            </a:extLst>
          </p:cNvPr>
          <p:cNvSpPr>
            <a:spLocks noGrp="1"/>
          </p:cNvSpPr>
          <p:nvPr>
            <p:ph type="body" sz="half" idx="2"/>
          </p:nvPr>
        </p:nvSpPr>
        <p:spPr>
          <a:xfrm>
            <a:off x="985968" y="5569874"/>
            <a:ext cx="8288035" cy="700085"/>
          </a:xfrm>
        </p:spPr>
        <p:txBody>
          <a:bodyPr vert="horz" lIns="91440" tIns="45720" rIns="91440" bIns="45720" rtlCol="0" anchor="t">
            <a:normAutofit/>
          </a:bodyPr>
          <a:lstStyle/>
          <a:p>
            <a:r>
              <a:rPr lang="en-US" sz="1800" dirty="0">
                <a:solidFill>
                  <a:schemeClr val="tx1">
                    <a:lumMod val="50000"/>
                    <a:lumOff val="50000"/>
                  </a:schemeClr>
                </a:solidFill>
              </a:rPr>
              <a:t>No sealing of the radon barrier at junctions.</a:t>
            </a:r>
          </a:p>
        </p:txBody>
      </p:sp>
      <p:pic>
        <p:nvPicPr>
          <p:cNvPr id="22" name="Picture Placeholder 17">
            <a:extLst>
              <a:ext uri="{FF2B5EF4-FFF2-40B4-BE49-F238E27FC236}">
                <a16:creationId xmlns:a16="http://schemas.microsoft.com/office/drawing/2014/main" id="{530694BE-E001-503D-F24A-5D97572FCA35}"/>
              </a:ext>
            </a:extLst>
          </p:cNvPr>
          <p:cNvPicPr>
            <a:picLocks noChangeAspect="1"/>
          </p:cNvPicPr>
          <p:nvPr/>
        </p:nvPicPr>
        <p:blipFill>
          <a:blip r:embed="rId3">
            <a:extLst>
              <a:ext uri="{28A0092B-C50C-407E-A947-70E740481C1C}">
                <a14:useLocalDpi xmlns:a14="http://schemas.microsoft.com/office/drawing/2010/main" val="0"/>
              </a:ext>
            </a:extLst>
          </a:blip>
          <a:srcRect l="8428" r="8428"/>
          <a:stretch/>
        </p:blipFill>
        <p:spPr>
          <a:xfrm>
            <a:off x="842597" y="588040"/>
            <a:ext cx="2689896" cy="3635025"/>
          </a:xfrm>
          <a:prstGeom prst="rect">
            <a:avLst/>
          </a:prstGeom>
        </p:spPr>
      </p:pic>
      <p:pic>
        <p:nvPicPr>
          <p:cNvPr id="34" name="Picture Placeholder 17">
            <a:extLst>
              <a:ext uri="{FF2B5EF4-FFF2-40B4-BE49-F238E27FC236}">
                <a16:creationId xmlns:a16="http://schemas.microsoft.com/office/drawing/2014/main" id="{B87B7AD4-F52B-A999-9AA9-A0E661D17EA4}"/>
              </a:ext>
            </a:extLst>
          </p:cNvPr>
          <p:cNvPicPr>
            <a:picLocks noChangeAspect="1"/>
          </p:cNvPicPr>
          <p:nvPr/>
        </p:nvPicPr>
        <p:blipFill>
          <a:blip r:embed="rId4">
            <a:extLst>
              <a:ext uri="{28A0092B-C50C-407E-A947-70E740481C1C}">
                <a14:useLocalDpi xmlns:a14="http://schemas.microsoft.com/office/drawing/2010/main" val="0"/>
              </a:ext>
            </a:extLst>
          </a:blip>
          <a:srcRect l="8428" r="8428"/>
          <a:stretch/>
        </p:blipFill>
        <p:spPr>
          <a:xfrm rot="10800000">
            <a:off x="3612679" y="609599"/>
            <a:ext cx="2918248" cy="3656584"/>
          </a:xfrm>
          <a:prstGeom prst="rect">
            <a:avLst/>
          </a:prstGeom>
        </p:spPr>
      </p:pic>
      <p:pic>
        <p:nvPicPr>
          <p:cNvPr id="2" name="Picture Placeholder 17">
            <a:extLst>
              <a:ext uri="{FF2B5EF4-FFF2-40B4-BE49-F238E27FC236}">
                <a16:creationId xmlns:a16="http://schemas.microsoft.com/office/drawing/2014/main" id="{6FB33788-1096-C7C0-ABEF-7051288152ED}"/>
              </a:ext>
            </a:extLst>
          </p:cNvPr>
          <p:cNvPicPr>
            <a:picLocks noChangeAspect="1"/>
          </p:cNvPicPr>
          <p:nvPr/>
        </p:nvPicPr>
        <p:blipFill>
          <a:blip r:embed="rId5">
            <a:extLst>
              <a:ext uri="{28A0092B-C50C-407E-A947-70E740481C1C}">
                <a14:useLocalDpi xmlns:a14="http://schemas.microsoft.com/office/drawing/2010/main" val="0"/>
              </a:ext>
            </a:extLst>
          </a:blip>
          <a:srcRect l="8428" r="8428"/>
          <a:stretch/>
        </p:blipFill>
        <p:spPr>
          <a:xfrm rot="5400000">
            <a:off x="6144514" y="1076198"/>
            <a:ext cx="3656584" cy="2723388"/>
          </a:xfrm>
          <a:prstGeom prst="rect">
            <a:avLst/>
          </a:prstGeom>
        </p:spPr>
      </p:pic>
    </p:spTree>
    <p:extLst>
      <p:ext uri="{BB962C8B-B14F-4D97-AF65-F5344CB8AC3E}">
        <p14:creationId xmlns:p14="http://schemas.microsoft.com/office/powerpoint/2010/main" val="107440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46F5F-C435-C5FF-D781-4D81C3F57EC9}"/>
              </a:ext>
            </a:extLst>
          </p:cNvPr>
          <p:cNvSpPr>
            <a:spLocks noGrp="1"/>
          </p:cNvSpPr>
          <p:nvPr>
            <p:ph type="title"/>
          </p:nvPr>
        </p:nvSpPr>
        <p:spPr>
          <a:xfrm>
            <a:off x="677334" y="609600"/>
            <a:ext cx="8596668" cy="1320800"/>
          </a:xfrm>
        </p:spPr>
        <p:txBody>
          <a:bodyPr>
            <a:normAutofit/>
          </a:bodyPr>
          <a:lstStyle/>
          <a:p>
            <a:r>
              <a:rPr lang="en-IE"/>
              <a:t>What Does the Guidance Say? </a:t>
            </a:r>
            <a:endParaRPr lang="en-IE" dirty="0"/>
          </a:p>
        </p:txBody>
      </p:sp>
      <p:graphicFrame>
        <p:nvGraphicFramePr>
          <p:cNvPr id="28" name="Content Placeholder 5">
            <a:extLst>
              <a:ext uri="{FF2B5EF4-FFF2-40B4-BE49-F238E27FC236}">
                <a16:creationId xmlns:a16="http://schemas.microsoft.com/office/drawing/2014/main" id="{725B3E91-9C18-772A-6E37-E383315E95B2}"/>
              </a:ext>
            </a:extLst>
          </p:cNvPr>
          <p:cNvGraphicFramePr>
            <a:graphicFrameLocks noGrp="1"/>
          </p:cNvGraphicFramePr>
          <p:nvPr>
            <p:ph idx="1"/>
            <p:extLst>
              <p:ext uri="{D42A27DB-BD31-4B8C-83A1-F6EECF244321}">
                <p14:modId xmlns:p14="http://schemas.microsoft.com/office/powerpoint/2010/main" val="934986598"/>
              </p:ext>
            </p:extLst>
          </p:nvPr>
        </p:nvGraphicFramePr>
        <p:xfrm>
          <a:off x="1472184" y="1496292"/>
          <a:ext cx="8522207" cy="4584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Rounded Corners 12">
            <a:extLst>
              <a:ext uri="{FF2B5EF4-FFF2-40B4-BE49-F238E27FC236}">
                <a16:creationId xmlns:a16="http://schemas.microsoft.com/office/drawing/2014/main" id="{2EA122A1-5105-C5AB-8EEC-72B513EA9DAD}"/>
              </a:ext>
            </a:extLst>
          </p:cNvPr>
          <p:cNvSpPr/>
          <p:nvPr/>
        </p:nvSpPr>
        <p:spPr>
          <a:xfrm>
            <a:off x="201168" y="3483725"/>
            <a:ext cx="1271016" cy="6096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600" dirty="0"/>
              <a:t>TGD Part C 2023</a:t>
            </a:r>
          </a:p>
        </p:txBody>
      </p:sp>
      <p:pic>
        <p:nvPicPr>
          <p:cNvPr id="3" name="Picture 2">
            <a:extLst>
              <a:ext uri="{FF2B5EF4-FFF2-40B4-BE49-F238E27FC236}">
                <a16:creationId xmlns:a16="http://schemas.microsoft.com/office/drawing/2014/main" id="{EC7CEE49-6B31-D8C3-9070-EDA1D360CD5A}"/>
              </a:ext>
            </a:extLst>
          </p:cNvPr>
          <p:cNvPicPr>
            <a:picLocks noChangeAspect="1"/>
          </p:cNvPicPr>
          <p:nvPr/>
        </p:nvPicPr>
        <p:blipFill>
          <a:blip r:embed="rId8"/>
          <a:stretch>
            <a:fillRect/>
          </a:stretch>
        </p:blipFill>
        <p:spPr>
          <a:xfrm>
            <a:off x="8237014" y="4131107"/>
            <a:ext cx="3028393" cy="2461202"/>
          </a:xfrm>
          <a:prstGeom prst="rect">
            <a:avLst/>
          </a:prstGeom>
        </p:spPr>
      </p:pic>
    </p:spTree>
    <p:extLst>
      <p:ext uri="{BB962C8B-B14F-4D97-AF65-F5344CB8AC3E}">
        <p14:creationId xmlns:p14="http://schemas.microsoft.com/office/powerpoint/2010/main" val="2808034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B2C5-E85B-1DBD-400D-495BF3DC46E1}"/>
              </a:ext>
            </a:extLst>
          </p:cNvPr>
          <p:cNvSpPr>
            <a:spLocks noGrp="1"/>
          </p:cNvSpPr>
          <p:nvPr>
            <p:ph type="title"/>
          </p:nvPr>
        </p:nvSpPr>
        <p:spPr>
          <a:xfrm>
            <a:off x="677334" y="609600"/>
            <a:ext cx="8596668" cy="670560"/>
          </a:xfrm>
        </p:spPr>
        <p:txBody>
          <a:bodyPr/>
          <a:lstStyle/>
          <a:p>
            <a:r>
              <a:rPr lang="en-IE" dirty="0"/>
              <a:t>Masonry Wall Construction </a:t>
            </a:r>
          </a:p>
        </p:txBody>
      </p:sp>
      <p:sp>
        <p:nvSpPr>
          <p:cNvPr id="3" name="Content Placeholder 2">
            <a:extLst>
              <a:ext uri="{FF2B5EF4-FFF2-40B4-BE49-F238E27FC236}">
                <a16:creationId xmlns:a16="http://schemas.microsoft.com/office/drawing/2014/main" id="{2C2AF33A-13CB-CFA3-3793-91A798A25343}"/>
              </a:ext>
            </a:extLst>
          </p:cNvPr>
          <p:cNvSpPr>
            <a:spLocks noGrp="1"/>
          </p:cNvSpPr>
          <p:nvPr>
            <p:ph idx="1"/>
          </p:nvPr>
        </p:nvSpPr>
        <p:spPr>
          <a:xfrm>
            <a:off x="677334" y="1280160"/>
            <a:ext cx="6793314" cy="2009075"/>
          </a:xfrm>
        </p:spPr>
        <p:txBody>
          <a:bodyPr/>
          <a:lstStyle/>
          <a:p>
            <a:pPr marL="0" indent="0">
              <a:buNone/>
            </a:pPr>
            <a:r>
              <a:rPr lang="en-IE" b="1" u="sng" dirty="0"/>
              <a:t>Main Issues Seen on-Site </a:t>
            </a:r>
          </a:p>
          <a:p>
            <a:r>
              <a:rPr lang="en-IE" dirty="0"/>
              <a:t>Insufficient wall ties around openings </a:t>
            </a:r>
          </a:p>
          <a:p>
            <a:r>
              <a:rPr lang="en-IE" dirty="0"/>
              <a:t>Inadequate support of masonry blockwork over openings </a:t>
            </a:r>
          </a:p>
          <a:p>
            <a:r>
              <a:rPr lang="en-IE" dirty="0"/>
              <a:t>Inadequate lateral support from floors </a:t>
            </a:r>
          </a:p>
          <a:p>
            <a:endParaRPr lang="en-IE" dirty="0"/>
          </a:p>
        </p:txBody>
      </p:sp>
      <p:sp>
        <p:nvSpPr>
          <p:cNvPr id="5" name="Content Placeholder 2">
            <a:extLst>
              <a:ext uri="{FF2B5EF4-FFF2-40B4-BE49-F238E27FC236}">
                <a16:creationId xmlns:a16="http://schemas.microsoft.com/office/drawing/2014/main" id="{19A1B331-1536-5071-5C94-A712B154395A}"/>
              </a:ext>
            </a:extLst>
          </p:cNvPr>
          <p:cNvSpPr txBox="1">
            <a:spLocks/>
          </p:cNvSpPr>
          <p:nvPr/>
        </p:nvSpPr>
        <p:spPr>
          <a:xfrm>
            <a:off x="677334" y="3568765"/>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IE" b="1" u="sng" dirty="0"/>
          </a:p>
          <a:p>
            <a:pPr marL="914400" lvl="2" indent="0">
              <a:buNone/>
            </a:pPr>
            <a:endParaRPr lang="en-IE" dirty="0"/>
          </a:p>
          <a:p>
            <a:endParaRPr lang="en-IE" dirty="0"/>
          </a:p>
        </p:txBody>
      </p:sp>
    </p:spTree>
    <p:extLst>
      <p:ext uri="{BB962C8B-B14F-4D97-AF65-F5344CB8AC3E}">
        <p14:creationId xmlns:p14="http://schemas.microsoft.com/office/powerpoint/2010/main" val="2654208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B2C5-E85B-1DBD-400D-495BF3DC46E1}"/>
              </a:ext>
            </a:extLst>
          </p:cNvPr>
          <p:cNvSpPr>
            <a:spLocks noGrp="1"/>
          </p:cNvSpPr>
          <p:nvPr>
            <p:ph type="title"/>
          </p:nvPr>
        </p:nvSpPr>
        <p:spPr>
          <a:xfrm>
            <a:off x="677334" y="609600"/>
            <a:ext cx="8596668" cy="670560"/>
          </a:xfrm>
        </p:spPr>
        <p:txBody>
          <a:bodyPr/>
          <a:lstStyle/>
          <a:p>
            <a:r>
              <a:rPr lang="en-IE" dirty="0"/>
              <a:t>Masonry Wall Construction </a:t>
            </a:r>
          </a:p>
        </p:txBody>
      </p:sp>
      <p:sp>
        <p:nvSpPr>
          <p:cNvPr id="3" name="Content Placeholder 2">
            <a:extLst>
              <a:ext uri="{FF2B5EF4-FFF2-40B4-BE49-F238E27FC236}">
                <a16:creationId xmlns:a16="http://schemas.microsoft.com/office/drawing/2014/main" id="{2C2AF33A-13CB-CFA3-3793-91A798A25343}"/>
              </a:ext>
            </a:extLst>
          </p:cNvPr>
          <p:cNvSpPr>
            <a:spLocks noGrp="1"/>
          </p:cNvSpPr>
          <p:nvPr>
            <p:ph idx="1"/>
          </p:nvPr>
        </p:nvSpPr>
        <p:spPr>
          <a:xfrm>
            <a:off x="677334" y="1280160"/>
            <a:ext cx="6793314" cy="2009075"/>
          </a:xfrm>
        </p:spPr>
        <p:txBody>
          <a:bodyPr/>
          <a:lstStyle/>
          <a:p>
            <a:pPr marL="0" indent="0">
              <a:buNone/>
            </a:pPr>
            <a:r>
              <a:rPr lang="en-IE" b="1" u="sng" dirty="0"/>
              <a:t>Main Issues Seen on-Site </a:t>
            </a:r>
          </a:p>
          <a:p>
            <a:r>
              <a:rPr lang="en-IE" dirty="0"/>
              <a:t>Insufficient wall ties around openings </a:t>
            </a:r>
          </a:p>
          <a:p>
            <a:r>
              <a:rPr lang="en-IE" dirty="0"/>
              <a:t>Inadequate support of masonry blockwork over openings </a:t>
            </a:r>
          </a:p>
          <a:p>
            <a:r>
              <a:rPr lang="en-IE" dirty="0"/>
              <a:t>Inadequate lateral support from floors </a:t>
            </a:r>
          </a:p>
          <a:p>
            <a:endParaRPr lang="en-IE" dirty="0"/>
          </a:p>
        </p:txBody>
      </p:sp>
      <p:sp>
        <p:nvSpPr>
          <p:cNvPr id="5" name="Content Placeholder 2">
            <a:extLst>
              <a:ext uri="{FF2B5EF4-FFF2-40B4-BE49-F238E27FC236}">
                <a16:creationId xmlns:a16="http://schemas.microsoft.com/office/drawing/2014/main" id="{19A1B331-1536-5071-5C94-A712B154395A}"/>
              </a:ext>
            </a:extLst>
          </p:cNvPr>
          <p:cNvSpPr txBox="1">
            <a:spLocks/>
          </p:cNvSpPr>
          <p:nvPr/>
        </p:nvSpPr>
        <p:spPr>
          <a:xfrm>
            <a:off x="677334" y="3568765"/>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IE" b="1" u="sng" dirty="0"/>
          </a:p>
          <a:p>
            <a:pPr marL="914400" lvl="2" indent="0">
              <a:buNone/>
            </a:pPr>
            <a:endParaRPr lang="en-IE" dirty="0"/>
          </a:p>
          <a:p>
            <a:endParaRPr lang="en-IE" dirty="0"/>
          </a:p>
        </p:txBody>
      </p:sp>
      <p:sp>
        <p:nvSpPr>
          <p:cNvPr id="4" name="Content Placeholder 2">
            <a:extLst>
              <a:ext uri="{FF2B5EF4-FFF2-40B4-BE49-F238E27FC236}">
                <a16:creationId xmlns:a16="http://schemas.microsoft.com/office/drawing/2014/main" id="{C6A97A60-6334-322D-F89D-EEF5CAA4F5AE}"/>
              </a:ext>
            </a:extLst>
          </p:cNvPr>
          <p:cNvSpPr txBox="1">
            <a:spLocks/>
          </p:cNvSpPr>
          <p:nvPr/>
        </p:nvSpPr>
        <p:spPr>
          <a:xfrm>
            <a:off x="838878" y="3099373"/>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IE" b="1" u="sng" dirty="0"/>
              <a:t>What Document are we Referencing?</a:t>
            </a:r>
          </a:p>
          <a:p>
            <a:pPr marL="914400" lvl="2" indent="0">
              <a:buNone/>
            </a:pPr>
            <a:endParaRPr lang="en-IE" dirty="0"/>
          </a:p>
          <a:p>
            <a:endParaRPr lang="en-IE" dirty="0"/>
          </a:p>
        </p:txBody>
      </p:sp>
    </p:spTree>
    <p:extLst>
      <p:ext uri="{BB962C8B-B14F-4D97-AF65-F5344CB8AC3E}">
        <p14:creationId xmlns:p14="http://schemas.microsoft.com/office/powerpoint/2010/main" val="4123912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B2C5-E85B-1DBD-400D-495BF3DC46E1}"/>
              </a:ext>
            </a:extLst>
          </p:cNvPr>
          <p:cNvSpPr>
            <a:spLocks noGrp="1"/>
          </p:cNvSpPr>
          <p:nvPr>
            <p:ph type="title"/>
          </p:nvPr>
        </p:nvSpPr>
        <p:spPr>
          <a:xfrm>
            <a:off x="677334" y="609600"/>
            <a:ext cx="8596668" cy="670560"/>
          </a:xfrm>
        </p:spPr>
        <p:txBody>
          <a:bodyPr/>
          <a:lstStyle/>
          <a:p>
            <a:r>
              <a:rPr lang="en-IE" dirty="0"/>
              <a:t>Masonry Wall Construction </a:t>
            </a:r>
          </a:p>
        </p:txBody>
      </p:sp>
      <p:sp>
        <p:nvSpPr>
          <p:cNvPr id="3" name="Content Placeholder 2">
            <a:extLst>
              <a:ext uri="{FF2B5EF4-FFF2-40B4-BE49-F238E27FC236}">
                <a16:creationId xmlns:a16="http://schemas.microsoft.com/office/drawing/2014/main" id="{2C2AF33A-13CB-CFA3-3793-91A798A25343}"/>
              </a:ext>
            </a:extLst>
          </p:cNvPr>
          <p:cNvSpPr>
            <a:spLocks noGrp="1"/>
          </p:cNvSpPr>
          <p:nvPr>
            <p:ph idx="1"/>
          </p:nvPr>
        </p:nvSpPr>
        <p:spPr>
          <a:xfrm>
            <a:off x="677334" y="1280160"/>
            <a:ext cx="6793314" cy="2009075"/>
          </a:xfrm>
        </p:spPr>
        <p:txBody>
          <a:bodyPr/>
          <a:lstStyle/>
          <a:p>
            <a:pPr marL="0" indent="0">
              <a:buNone/>
            </a:pPr>
            <a:r>
              <a:rPr lang="en-IE" b="1" u="sng" dirty="0"/>
              <a:t>Main Issues Seen on-Site </a:t>
            </a:r>
          </a:p>
          <a:p>
            <a:r>
              <a:rPr lang="en-IE" dirty="0"/>
              <a:t>Insufficient wall ties around openings </a:t>
            </a:r>
          </a:p>
          <a:p>
            <a:r>
              <a:rPr lang="en-IE" dirty="0"/>
              <a:t>Inadequate support of masonry blockwork over openings </a:t>
            </a:r>
          </a:p>
          <a:p>
            <a:r>
              <a:rPr lang="en-IE" dirty="0"/>
              <a:t>Inadequate lateral support from floors </a:t>
            </a:r>
          </a:p>
          <a:p>
            <a:endParaRPr lang="en-IE" dirty="0"/>
          </a:p>
        </p:txBody>
      </p:sp>
      <p:sp>
        <p:nvSpPr>
          <p:cNvPr id="5" name="Content Placeholder 2">
            <a:extLst>
              <a:ext uri="{FF2B5EF4-FFF2-40B4-BE49-F238E27FC236}">
                <a16:creationId xmlns:a16="http://schemas.microsoft.com/office/drawing/2014/main" id="{19A1B331-1536-5071-5C94-A712B154395A}"/>
              </a:ext>
            </a:extLst>
          </p:cNvPr>
          <p:cNvSpPr txBox="1">
            <a:spLocks/>
          </p:cNvSpPr>
          <p:nvPr/>
        </p:nvSpPr>
        <p:spPr>
          <a:xfrm>
            <a:off x="677334" y="3568765"/>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IE" b="1" u="sng" dirty="0"/>
          </a:p>
          <a:p>
            <a:pPr marL="914400" lvl="2" indent="0">
              <a:buNone/>
            </a:pPr>
            <a:endParaRPr lang="en-IE" dirty="0"/>
          </a:p>
          <a:p>
            <a:endParaRPr lang="en-IE" dirty="0"/>
          </a:p>
        </p:txBody>
      </p:sp>
      <p:sp>
        <p:nvSpPr>
          <p:cNvPr id="4" name="Content Placeholder 2">
            <a:extLst>
              <a:ext uri="{FF2B5EF4-FFF2-40B4-BE49-F238E27FC236}">
                <a16:creationId xmlns:a16="http://schemas.microsoft.com/office/drawing/2014/main" id="{C6A97A60-6334-322D-F89D-EEF5CAA4F5AE}"/>
              </a:ext>
            </a:extLst>
          </p:cNvPr>
          <p:cNvSpPr txBox="1">
            <a:spLocks/>
          </p:cNvSpPr>
          <p:nvPr/>
        </p:nvSpPr>
        <p:spPr>
          <a:xfrm>
            <a:off x="838878" y="3099373"/>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IE" b="1" u="sng" dirty="0"/>
              <a:t>What Document are we Referencing?</a:t>
            </a:r>
          </a:p>
          <a:p>
            <a:r>
              <a:rPr lang="en-IE" dirty="0"/>
              <a:t>Technical Guidance Document Part A</a:t>
            </a:r>
          </a:p>
          <a:p>
            <a:pPr lvl="2"/>
            <a:r>
              <a:rPr lang="en-IE" dirty="0"/>
              <a:t>Structure 2012 </a:t>
            </a:r>
          </a:p>
          <a:p>
            <a:pPr marL="914400" lvl="2" indent="0">
              <a:buNone/>
            </a:pPr>
            <a:endParaRPr lang="en-IE" dirty="0"/>
          </a:p>
          <a:p>
            <a:endParaRPr lang="en-IE" dirty="0"/>
          </a:p>
        </p:txBody>
      </p:sp>
      <p:pic>
        <p:nvPicPr>
          <p:cNvPr id="6" name="Picture 5">
            <a:extLst>
              <a:ext uri="{FF2B5EF4-FFF2-40B4-BE49-F238E27FC236}">
                <a16:creationId xmlns:a16="http://schemas.microsoft.com/office/drawing/2014/main" id="{A8AD8577-BEF2-CFA6-D3B0-FFCAD543DD56}"/>
              </a:ext>
            </a:extLst>
          </p:cNvPr>
          <p:cNvPicPr>
            <a:picLocks noChangeAspect="1"/>
          </p:cNvPicPr>
          <p:nvPr/>
        </p:nvPicPr>
        <p:blipFill>
          <a:blip r:embed="rId3"/>
          <a:srcRect l="2621" t="998" r="1610" b="2187"/>
          <a:stretch/>
        </p:blipFill>
        <p:spPr>
          <a:xfrm>
            <a:off x="6391656" y="3075961"/>
            <a:ext cx="2481072" cy="3504561"/>
          </a:xfrm>
          <a:prstGeom prst="rect">
            <a:avLst/>
          </a:prstGeom>
        </p:spPr>
      </p:pic>
    </p:spTree>
    <p:extLst>
      <p:ext uri="{BB962C8B-B14F-4D97-AF65-F5344CB8AC3E}">
        <p14:creationId xmlns:p14="http://schemas.microsoft.com/office/powerpoint/2010/main" val="3801290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4098A4C6-4FFB-4EF4-8317-8110224DB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1" name="Straight Connector 110">
              <a:extLst>
                <a:ext uri="{FF2B5EF4-FFF2-40B4-BE49-F238E27FC236}">
                  <a16:creationId xmlns:a16="http://schemas.microsoft.com/office/drawing/2014/main" id="{4A415072-93F3-4FDA-96B8-7DFD2874C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D8C2D828-7FBF-4467-B527-793E0E978C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7" name="Rectangle 23">
              <a:extLst>
                <a:ext uri="{FF2B5EF4-FFF2-40B4-BE49-F238E27FC236}">
                  <a16:creationId xmlns:a16="http://schemas.microsoft.com/office/drawing/2014/main" id="{B9D10F1D-AB99-42AD-8720-CDF349959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8" name="Rectangle 25">
              <a:extLst>
                <a:ext uri="{FF2B5EF4-FFF2-40B4-BE49-F238E27FC236}">
                  <a16:creationId xmlns:a16="http://schemas.microsoft.com/office/drawing/2014/main" id="{5BF01F05-8464-452A-A278-4A40757B6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9" name="Isosceles Triangle 128">
              <a:extLst>
                <a:ext uri="{FF2B5EF4-FFF2-40B4-BE49-F238E27FC236}">
                  <a16:creationId xmlns:a16="http://schemas.microsoft.com/office/drawing/2014/main" id="{FBCC0363-6CA5-4B64-A66F-478732557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0" name="Rectangle 27">
              <a:extLst>
                <a:ext uri="{FF2B5EF4-FFF2-40B4-BE49-F238E27FC236}">
                  <a16:creationId xmlns:a16="http://schemas.microsoft.com/office/drawing/2014/main" id="{CBACBAB2-7577-4339-B610-7245E449D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1" name="Rectangle 28">
              <a:extLst>
                <a:ext uri="{FF2B5EF4-FFF2-40B4-BE49-F238E27FC236}">
                  <a16:creationId xmlns:a16="http://schemas.microsoft.com/office/drawing/2014/main" id="{DFCB19D4-D4D4-4AFD-9ECC-A6D0E4AE2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2" name="Rectangle 29">
              <a:extLst>
                <a:ext uri="{FF2B5EF4-FFF2-40B4-BE49-F238E27FC236}">
                  <a16:creationId xmlns:a16="http://schemas.microsoft.com/office/drawing/2014/main" id="{3B32E423-85B7-4B28-B5C3-AB63224A4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3" name="Isosceles Triangle 132">
              <a:extLst>
                <a:ext uri="{FF2B5EF4-FFF2-40B4-BE49-F238E27FC236}">
                  <a16:creationId xmlns:a16="http://schemas.microsoft.com/office/drawing/2014/main" id="{3DC38A14-94ED-496F-851A-CA6A98898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4" name="Isosceles Triangle 133">
              <a:extLst>
                <a:ext uri="{FF2B5EF4-FFF2-40B4-BE49-F238E27FC236}">
                  <a16:creationId xmlns:a16="http://schemas.microsoft.com/office/drawing/2014/main" id="{14E862E4-F307-4A50-A3A9-0A79FD36D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11" name="Title 10">
            <a:extLst>
              <a:ext uri="{FF2B5EF4-FFF2-40B4-BE49-F238E27FC236}">
                <a16:creationId xmlns:a16="http://schemas.microsoft.com/office/drawing/2014/main" id="{8B7303C3-679E-7D04-C2F1-3DCED7A85458}"/>
              </a:ext>
            </a:extLst>
          </p:cNvPr>
          <p:cNvSpPr>
            <a:spLocks noGrp="1"/>
          </p:cNvSpPr>
          <p:nvPr>
            <p:ph type="title"/>
          </p:nvPr>
        </p:nvSpPr>
        <p:spPr>
          <a:xfrm>
            <a:off x="985969" y="4473227"/>
            <a:ext cx="8288032" cy="1096648"/>
          </a:xfrm>
        </p:spPr>
        <p:txBody>
          <a:bodyPr vert="horz" lIns="91440" tIns="45720" rIns="91440" bIns="45720" rtlCol="0" anchor="b">
            <a:normAutofit/>
          </a:bodyPr>
          <a:lstStyle/>
          <a:p>
            <a:r>
              <a:rPr lang="en-US" sz="4800" dirty="0"/>
              <a:t>Example 1</a:t>
            </a:r>
          </a:p>
        </p:txBody>
      </p:sp>
      <p:sp>
        <p:nvSpPr>
          <p:cNvPr id="14" name="Text Placeholder 13">
            <a:extLst>
              <a:ext uri="{FF2B5EF4-FFF2-40B4-BE49-F238E27FC236}">
                <a16:creationId xmlns:a16="http://schemas.microsoft.com/office/drawing/2014/main" id="{69C66073-31CD-58D0-8282-54C0FAA2349B}"/>
              </a:ext>
            </a:extLst>
          </p:cNvPr>
          <p:cNvSpPr>
            <a:spLocks noGrp="1"/>
          </p:cNvSpPr>
          <p:nvPr>
            <p:ph type="body" sz="half" idx="2"/>
          </p:nvPr>
        </p:nvSpPr>
        <p:spPr>
          <a:xfrm>
            <a:off x="985968" y="5569874"/>
            <a:ext cx="8288035" cy="700085"/>
          </a:xfrm>
        </p:spPr>
        <p:txBody>
          <a:bodyPr vert="horz" lIns="91440" tIns="45720" rIns="91440" bIns="45720" rtlCol="0" anchor="t">
            <a:normAutofit/>
          </a:bodyPr>
          <a:lstStyle/>
          <a:p>
            <a:r>
              <a:rPr lang="en-US" sz="1800" dirty="0">
                <a:solidFill>
                  <a:schemeClr val="tx1">
                    <a:lumMod val="50000"/>
                    <a:lumOff val="50000"/>
                  </a:schemeClr>
                </a:solidFill>
              </a:rPr>
              <a:t>Inadequate support for masonry blockwork over openings </a:t>
            </a:r>
          </a:p>
        </p:txBody>
      </p:sp>
      <p:pic>
        <p:nvPicPr>
          <p:cNvPr id="22" name="Picture Placeholder 17">
            <a:extLst>
              <a:ext uri="{FF2B5EF4-FFF2-40B4-BE49-F238E27FC236}">
                <a16:creationId xmlns:a16="http://schemas.microsoft.com/office/drawing/2014/main" id="{530694BE-E001-503D-F24A-5D97572FCA35}"/>
              </a:ext>
            </a:extLst>
          </p:cNvPr>
          <p:cNvPicPr>
            <a:picLocks noChangeAspect="1"/>
          </p:cNvPicPr>
          <p:nvPr/>
        </p:nvPicPr>
        <p:blipFill>
          <a:blip r:embed="rId3">
            <a:extLst>
              <a:ext uri="{28A0092B-C50C-407E-A947-70E740481C1C}">
                <a14:useLocalDpi xmlns:a14="http://schemas.microsoft.com/office/drawing/2010/main" val="0"/>
              </a:ext>
            </a:extLst>
          </a:blip>
          <a:srcRect t="23149" b="23149"/>
          <a:stretch/>
        </p:blipFill>
        <p:spPr>
          <a:xfrm>
            <a:off x="985968" y="608004"/>
            <a:ext cx="2521692" cy="3651349"/>
          </a:xfrm>
          <a:prstGeom prst="rect">
            <a:avLst/>
          </a:prstGeom>
        </p:spPr>
      </p:pic>
      <p:pic>
        <p:nvPicPr>
          <p:cNvPr id="34" name="Picture Placeholder 17">
            <a:extLst>
              <a:ext uri="{FF2B5EF4-FFF2-40B4-BE49-F238E27FC236}">
                <a16:creationId xmlns:a16="http://schemas.microsoft.com/office/drawing/2014/main" id="{B87B7AD4-F52B-A999-9AA9-A0E661D17EA4}"/>
              </a:ext>
            </a:extLst>
          </p:cNvPr>
          <p:cNvPicPr>
            <a:picLocks noChangeAspect="1"/>
          </p:cNvPicPr>
          <p:nvPr/>
        </p:nvPicPr>
        <p:blipFill>
          <a:blip r:embed="rId4">
            <a:extLst>
              <a:ext uri="{28A0092B-C50C-407E-A947-70E740481C1C}">
                <a14:useLocalDpi xmlns:a14="http://schemas.microsoft.com/office/drawing/2010/main" val="0"/>
              </a:ext>
            </a:extLst>
          </a:blip>
          <a:srcRect t="21827" b="21827"/>
          <a:stretch/>
        </p:blipFill>
        <p:spPr>
          <a:xfrm>
            <a:off x="3733807" y="608003"/>
            <a:ext cx="2674139" cy="3651345"/>
          </a:xfrm>
          <a:prstGeom prst="rect">
            <a:avLst/>
          </a:prstGeom>
        </p:spPr>
      </p:pic>
      <p:pic>
        <p:nvPicPr>
          <p:cNvPr id="18" name="Picture Placeholder 17">
            <a:extLst>
              <a:ext uri="{FF2B5EF4-FFF2-40B4-BE49-F238E27FC236}">
                <a16:creationId xmlns:a16="http://schemas.microsoft.com/office/drawing/2014/main" id="{29CDB428-659F-3660-B0BE-22FA3192F6BA}"/>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t="86" b="86"/>
          <a:stretch/>
        </p:blipFill>
        <p:spPr>
          <a:xfrm>
            <a:off x="6634094" y="608009"/>
            <a:ext cx="2743200" cy="3651345"/>
          </a:xfrm>
          <a:prstGeom prst="rect">
            <a:avLst/>
          </a:prstGeom>
        </p:spPr>
      </p:pic>
    </p:spTree>
    <p:extLst>
      <p:ext uri="{BB962C8B-B14F-4D97-AF65-F5344CB8AC3E}">
        <p14:creationId xmlns:p14="http://schemas.microsoft.com/office/powerpoint/2010/main" val="198572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4098A4C6-4FFB-4EF4-8317-8110224DB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1" name="Straight Connector 110">
              <a:extLst>
                <a:ext uri="{FF2B5EF4-FFF2-40B4-BE49-F238E27FC236}">
                  <a16:creationId xmlns:a16="http://schemas.microsoft.com/office/drawing/2014/main" id="{4A415072-93F3-4FDA-96B8-7DFD2874C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D8C2D828-7FBF-4467-B527-793E0E978C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7" name="Rectangle 23">
              <a:extLst>
                <a:ext uri="{FF2B5EF4-FFF2-40B4-BE49-F238E27FC236}">
                  <a16:creationId xmlns:a16="http://schemas.microsoft.com/office/drawing/2014/main" id="{B9D10F1D-AB99-42AD-8720-CDF349959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8" name="Rectangle 25">
              <a:extLst>
                <a:ext uri="{FF2B5EF4-FFF2-40B4-BE49-F238E27FC236}">
                  <a16:creationId xmlns:a16="http://schemas.microsoft.com/office/drawing/2014/main" id="{5BF01F05-8464-452A-A278-4A40757B6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9" name="Isosceles Triangle 128">
              <a:extLst>
                <a:ext uri="{FF2B5EF4-FFF2-40B4-BE49-F238E27FC236}">
                  <a16:creationId xmlns:a16="http://schemas.microsoft.com/office/drawing/2014/main" id="{FBCC0363-6CA5-4B64-A66F-478732557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0" name="Rectangle 27">
              <a:extLst>
                <a:ext uri="{FF2B5EF4-FFF2-40B4-BE49-F238E27FC236}">
                  <a16:creationId xmlns:a16="http://schemas.microsoft.com/office/drawing/2014/main" id="{CBACBAB2-7577-4339-B610-7245E449D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1" name="Rectangle 28">
              <a:extLst>
                <a:ext uri="{FF2B5EF4-FFF2-40B4-BE49-F238E27FC236}">
                  <a16:creationId xmlns:a16="http://schemas.microsoft.com/office/drawing/2014/main" id="{DFCB19D4-D4D4-4AFD-9ECC-A6D0E4AE2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2" name="Rectangle 29">
              <a:extLst>
                <a:ext uri="{FF2B5EF4-FFF2-40B4-BE49-F238E27FC236}">
                  <a16:creationId xmlns:a16="http://schemas.microsoft.com/office/drawing/2014/main" id="{3B32E423-85B7-4B28-B5C3-AB63224A4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3" name="Isosceles Triangle 132">
              <a:extLst>
                <a:ext uri="{FF2B5EF4-FFF2-40B4-BE49-F238E27FC236}">
                  <a16:creationId xmlns:a16="http://schemas.microsoft.com/office/drawing/2014/main" id="{3DC38A14-94ED-496F-851A-CA6A98898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4" name="Isosceles Triangle 133">
              <a:extLst>
                <a:ext uri="{FF2B5EF4-FFF2-40B4-BE49-F238E27FC236}">
                  <a16:creationId xmlns:a16="http://schemas.microsoft.com/office/drawing/2014/main" id="{14E862E4-F307-4A50-A3A9-0A79FD36D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11" name="Title 10">
            <a:extLst>
              <a:ext uri="{FF2B5EF4-FFF2-40B4-BE49-F238E27FC236}">
                <a16:creationId xmlns:a16="http://schemas.microsoft.com/office/drawing/2014/main" id="{8B7303C3-679E-7D04-C2F1-3DCED7A85458}"/>
              </a:ext>
            </a:extLst>
          </p:cNvPr>
          <p:cNvSpPr>
            <a:spLocks noGrp="1"/>
          </p:cNvSpPr>
          <p:nvPr>
            <p:ph type="title"/>
          </p:nvPr>
        </p:nvSpPr>
        <p:spPr>
          <a:xfrm>
            <a:off x="985969" y="4473227"/>
            <a:ext cx="8288032" cy="1096648"/>
          </a:xfrm>
        </p:spPr>
        <p:txBody>
          <a:bodyPr vert="horz" lIns="91440" tIns="45720" rIns="91440" bIns="45720" rtlCol="0" anchor="b">
            <a:normAutofit/>
          </a:bodyPr>
          <a:lstStyle/>
          <a:p>
            <a:r>
              <a:rPr lang="en-US" sz="4800" dirty="0"/>
              <a:t>Example 2</a:t>
            </a:r>
          </a:p>
        </p:txBody>
      </p:sp>
      <p:sp>
        <p:nvSpPr>
          <p:cNvPr id="14" name="Text Placeholder 13">
            <a:extLst>
              <a:ext uri="{FF2B5EF4-FFF2-40B4-BE49-F238E27FC236}">
                <a16:creationId xmlns:a16="http://schemas.microsoft.com/office/drawing/2014/main" id="{69C66073-31CD-58D0-8282-54C0FAA2349B}"/>
              </a:ext>
            </a:extLst>
          </p:cNvPr>
          <p:cNvSpPr>
            <a:spLocks noGrp="1"/>
          </p:cNvSpPr>
          <p:nvPr>
            <p:ph type="body" sz="half" idx="2"/>
          </p:nvPr>
        </p:nvSpPr>
        <p:spPr>
          <a:xfrm>
            <a:off x="985968" y="5569874"/>
            <a:ext cx="8288035" cy="700085"/>
          </a:xfrm>
        </p:spPr>
        <p:txBody>
          <a:bodyPr vert="horz" lIns="91440" tIns="45720" rIns="91440" bIns="45720" rtlCol="0" anchor="t">
            <a:normAutofit/>
          </a:bodyPr>
          <a:lstStyle/>
          <a:p>
            <a:r>
              <a:rPr lang="en-US" sz="1800" dirty="0">
                <a:solidFill>
                  <a:schemeClr val="tx1">
                    <a:lumMod val="50000"/>
                    <a:lumOff val="50000"/>
                  </a:schemeClr>
                </a:solidFill>
              </a:rPr>
              <a:t>Inadequate lateral support from floors 	</a:t>
            </a:r>
          </a:p>
        </p:txBody>
      </p:sp>
      <p:pic>
        <p:nvPicPr>
          <p:cNvPr id="22" name="Picture Placeholder 17">
            <a:extLst>
              <a:ext uri="{FF2B5EF4-FFF2-40B4-BE49-F238E27FC236}">
                <a16:creationId xmlns:a16="http://schemas.microsoft.com/office/drawing/2014/main" id="{530694BE-E001-503D-F24A-5D97572FCA35}"/>
              </a:ext>
            </a:extLst>
          </p:cNvPr>
          <p:cNvPicPr>
            <a:picLocks noChangeAspect="1"/>
          </p:cNvPicPr>
          <p:nvPr/>
        </p:nvPicPr>
        <p:blipFill>
          <a:blip r:embed="rId3">
            <a:extLst>
              <a:ext uri="{28A0092B-C50C-407E-A947-70E740481C1C}">
                <a14:useLocalDpi xmlns:a14="http://schemas.microsoft.com/office/drawing/2010/main" val="0"/>
              </a:ext>
            </a:extLst>
          </a:blip>
          <a:srcRect l="3959" r="3959"/>
          <a:stretch/>
        </p:blipFill>
        <p:spPr>
          <a:xfrm>
            <a:off x="977283" y="608008"/>
            <a:ext cx="2432668" cy="3651349"/>
          </a:xfrm>
          <a:prstGeom prst="rect">
            <a:avLst/>
          </a:prstGeom>
        </p:spPr>
      </p:pic>
      <p:pic>
        <p:nvPicPr>
          <p:cNvPr id="34" name="Picture Placeholder 17">
            <a:extLst>
              <a:ext uri="{FF2B5EF4-FFF2-40B4-BE49-F238E27FC236}">
                <a16:creationId xmlns:a16="http://schemas.microsoft.com/office/drawing/2014/main" id="{B87B7AD4-F52B-A999-9AA9-A0E661D17EA4}"/>
              </a:ext>
            </a:extLst>
          </p:cNvPr>
          <p:cNvPicPr>
            <a:picLocks noChangeAspect="1"/>
          </p:cNvPicPr>
          <p:nvPr/>
        </p:nvPicPr>
        <p:blipFill>
          <a:blip r:embed="rId4">
            <a:extLst>
              <a:ext uri="{28A0092B-C50C-407E-A947-70E740481C1C}">
                <a14:useLocalDpi xmlns:a14="http://schemas.microsoft.com/office/drawing/2010/main" val="0"/>
              </a:ext>
            </a:extLst>
          </a:blip>
          <a:srcRect l="20825" r="13797"/>
          <a:stretch/>
        </p:blipFill>
        <p:spPr>
          <a:xfrm>
            <a:off x="3678893" y="608012"/>
            <a:ext cx="2764398" cy="3651345"/>
          </a:xfrm>
          <a:prstGeom prst="rect">
            <a:avLst/>
          </a:prstGeom>
        </p:spPr>
      </p:pic>
      <p:pic>
        <p:nvPicPr>
          <p:cNvPr id="4" name="Picture Placeholder 17">
            <a:extLst>
              <a:ext uri="{FF2B5EF4-FFF2-40B4-BE49-F238E27FC236}">
                <a16:creationId xmlns:a16="http://schemas.microsoft.com/office/drawing/2014/main" id="{DFD516C3-F759-1102-2944-60CD4E527529}"/>
              </a:ext>
            </a:extLst>
          </p:cNvPr>
          <p:cNvPicPr>
            <a:picLocks noChangeAspect="1"/>
          </p:cNvPicPr>
          <p:nvPr/>
        </p:nvPicPr>
        <p:blipFill>
          <a:blip r:embed="rId5">
            <a:extLst>
              <a:ext uri="{28A0092B-C50C-407E-A947-70E740481C1C}">
                <a14:useLocalDpi xmlns:a14="http://schemas.microsoft.com/office/drawing/2010/main" val="0"/>
              </a:ext>
            </a:extLst>
          </a:blip>
          <a:srcRect l="23942" r="23942"/>
          <a:stretch/>
        </p:blipFill>
        <p:spPr>
          <a:xfrm rot="5400000">
            <a:off x="6202226" y="1090572"/>
            <a:ext cx="3651345" cy="2686226"/>
          </a:xfrm>
          <a:prstGeom prst="rect">
            <a:avLst/>
          </a:prstGeom>
        </p:spPr>
      </p:pic>
    </p:spTree>
    <p:extLst>
      <p:ext uri="{BB962C8B-B14F-4D97-AF65-F5344CB8AC3E}">
        <p14:creationId xmlns:p14="http://schemas.microsoft.com/office/powerpoint/2010/main" val="405071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4B2C5-E85B-1DBD-400D-495BF3DC46E1}"/>
              </a:ext>
            </a:extLst>
          </p:cNvPr>
          <p:cNvSpPr>
            <a:spLocks noGrp="1"/>
          </p:cNvSpPr>
          <p:nvPr>
            <p:ph type="title"/>
          </p:nvPr>
        </p:nvSpPr>
        <p:spPr>
          <a:xfrm>
            <a:off x="1286933" y="609600"/>
            <a:ext cx="10197494" cy="1099457"/>
          </a:xfrm>
        </p:spPr>
        <p:txBody>
          <a:bodyPr vert="horz" lIns="91440" tIns="45720" rIns="91440" bIns="45720" rtlCol="0" anchor="t">
            <a:normAutofit/>
          </a:bodyPr>
          <a:lstStyle/>
          <a:p>
            <a:pPr>
              <a:lnSpc>
                <a:spcPct val="90000"/>
              </a:lnSpc>
            </a:pPr>
            <a:r>
              <a:rPr lang="en-US"/>
              <a:t>What is Building Control looking for when carrying out an inspection? </a:t>
            </a:r>
          </a:p>
        </p:txBody>
      </p:sp>
      <p:sp>
        <p:nvSpPr>
          <p:cNvPr id="48" name="Isosceles Triangle 4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9" name="Isosceles Triangle 4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 name="Content Placeholder 2">
            <a:extLst>
              <a:ext uri="{FF2B5EF4-FFF2-40B4-BE49-F238E27FC236}">
                <a16:creationId xmlns:a16="http://schemas.microsoft.com/office/drawing/2014/main" id="{19A1B331-1536-5071-5C94-A712B154395A}"/>
              </a:ext>
            </a:extLst>
          </p:cNvPr>
          <p:cNvSpPr txBox="1">
            <a:spLocks/>
          </p:cNvSpPr>
          <p:nvPr/>
        </p:nvSpPr>
        <p:spPr>
          <a:xfrm>
            <a:off x="677334" y="3568765"/>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IE" b="1" u="sng" dirty="0"/>
          </a:p>
          <a:p>
            <a:pPr marL="914400" lvl="2" indent="0">
              <a:buNone/>
            </a:pPr>
            <a:endParaRPr lang="en-IE" dirty="0"/>
          </a:p>
          <a:p>
            <a:endParaRPr lang="en-IE" dirty="0"/>
          </a:p>
        </p:txBody>
      </p:sp>
      <p:graphicFrame>
        <p:nvGraphicFramePr>
          <p:cNvPr id="32" name="Content Placeholder 2">
            <a:extLst>
              <a:ext uri="{FF2B5EF4-FFF2-40B4-BE49-F238E27FC236}">
                <a16:creationId xmlns:a16="http://schemas.microsoft.com/office/drawing/2014/main" id="{59108AB0-70AA-2C57-CB5C-B4CB0910EACD}"/>
              </a:ext>
            </a:extLst>
          </p:cNvPr>
          <p:cNvGraphicFramePr/>
          <p:nvPr>
            <p:extLst>
              <p:ext uri="{D42A27DB-BD31-4B8C-83A1-F6EECF244321}">
                <p14:modId xmlns:p14="http://schemas.microsoft.com/office/powerpoint/2010/main" val="2863498346"/>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72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4098A4C6-4FFB-4EF4-8317-8110224DB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1" name="Straight Connector 110">
              <a:extLst>
                <a:ext uri="{FF2B5EF4-FFF2-40B4-BE49-F238E27FC236}">
                  <a16:creationId xmlns:a16="http://schemas.microsoft.com/office/drawing/2014/main" id="{4A415072-93F3-4FDA-96B8-7DFD2874C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D8C2D828-7FBF-4467-B527-793E0E978C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7" name="Rectangle 23">
              <a:extLst>
                <a:ext uri="{FF2B5EF4-FFF2-40B4-BE49-F238E27FC236}">
                  <a16:creationId xmlns:a16="http://schemas.microsoft.com/office/drawing/2014/main" id="{B9D10F1D-AB99-42AD-8720-CDF349959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8" name="Rectangle 25">
              <a:extLst>
                <a:ext uri="{FF2B5EF4-FFF2-40B4-BE49-F238E27FC236}">
                  <a16:creationId xmlns:a16="http://schemas.microsoft.com/office/drawing/2014/main" id="{5BF01F05-8464-452A-A278-4A40757B6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9" name="Isosceles Triangle 128">
              <a:extLst>
                <a:ext uri="{FF2B5EF4-FFF2-40B4-BE49-F238E27FC236}">
                  <a16:creationId xmlns:a16="http://schemas.microsoft.com/office/drawing/2014/main" id="{FBCC0363-6CA5-4B64-A66F-478732557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0" name="Rectangle 27">
              <a:extLst>
                <a:ext uri="{FF2B5EF4-FFF2-40B4-BE49-F238E27FC236}">
                  <a16:creationId xmlns:a16="http://schemas.microsoft.com/office/drawing/2014/main" id="{CBACBAB2-7577-4339-B610-7245E449D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1" name="Rectangle 28">
              <a:extLst>
                <a:ext uri="{FF2B5EF4-FFF2-40B4-BE49-F238E27FC236}">
                  <a16:creationId xmlns:a16="http://schemas.microsoft.com/office/drawing/2014/main" id="{DFCB19D4-D4D4-4AFD-9ECC-A6D0E4AE2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2" name="Rectangle 29">
              <a:extLst>
                <a:ext uri="{FF2B5EF4-FFF2-40B4-BE49-F238E27FC236}">
                  <a16:creationId xmlns:a16="http://schemas.microsoft.com/office/drawing/2014/main" id="{3B32E423-85B7-4B28-B5C3-AB63224A4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3" name="Isosceles Triangle 132">
              <a:extLst>
                <a:ext uri="{FF2B5EF4-FFF2-40B4-BE49-F238E27FC236}">
                  <a16:creationId xmlns:a16="http://schemas.microsoft.com/office/drawing/2014/main" id="{3DC38A14-94ED-496F-851A-CA6A98898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4" name="Isosceles Triangle 133">
              <a:extLst>
                <a:ext uri="{FF2B5EF4-FFF2-40B4-BE49-F238E27FC236}">
                  <a16:creationId xmlns:a16="http://schemas.microsoft.com/office/drawing/2014/main" id="{14E862E4-F307-4A50-A3A9-0A79FD36D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11" name="Title 10">
            <a:extLst>
              <a:ext uri="{FF2B5EF4-FFF2-40B4-BE49-F238E27FC236}">
                <a16:creationId xmlns:a16="http://schemas.microsoft.com/office/drawing/2014/main" id="{8B7303C3-679E-7D04-C2F1-3DCED7A85458}"/>
              </a:ext>
            </a:extLst>
          </p:cNvPr>
          <p:cNvSpPr>
            <a:spLocks noGrp="1"/>
          </p:cNvSpPr>
          <p:nvPr>
            <p:ph type="title"/>
          </p:nvPr>
        </p:nvSpPr>
        <p:spPr>
          <a:xfrm>
            <a:off x="985969" y="4473227"/>
            <a:ext cx="8288032" cy="1096648"/>
          </a:xfrm>
        </p:spPr>
        <p:txBody>
          <a:bodyPr vert="horz" lIns="91440" tIns="45720" rIns="91440" bIns="45720" rtlCol="0" anchor="b">
            <a:normAutofit/>
          </a:bodyPr>
          <a:lstStyle/>
          <a:p>
            <a:r>
              <a:rPr lang="en-US" sz="4800" dirty="0"/>
              <a:t>Example 3</a:t>
            </a:r>
          </a:p>
        </p:txBody>
      </p:sp>
      <p:sp>
        <p:nvSpPr>
          <p:cNvPr id="14" name="Text Placeholder 13">
            <a:extLst>
              <a:ext uri="{FF2B5EF4-FFF2-40B4-BE49-F238E27FC236}">
                <a16:creationId xmlns:a16="http://schemas.microsoft.com/office/drawing/2014/main" id="{69C66073-31CD-58D0-8282-54C0FAA2349B}"/>
              </a:ext>
            </a:extLst>
          </p:cNvPr>
          <p:cNvSpPr>
            <a:spLocks noGrp="1"/>
          </p:cNvSpPr>
          <p:nvPr>
            <p:ph type="body" sz="half" idx="2"/>
          </p:nvPr>
        </p:nvSpPr>
        <p:spPr>
          <a:xfrm>
            <a:off x="985968" y="5569874"/>
            <a:ext cx="8288035" cy="700085"/>
          </a:xfrm>
        </p:spPr>
        <p:txBody>
          <a:bodyPr vert="horz" lIns="91440" tIns="45720" rIns="91440" bIns="45720" rtlCol="0" anchor="t">
            <a:normAutofit/>
          </a:bodyPr>
          <a:lstStyle/>
          <a:p>
            <a:r>
              <a:rPr lang="en-US" sz="1800" dirty="0">
                <a:solidFill>
                  <a:schemeClr val="tx1">
                    <a:lumMod val="50000"/>
                    <a:lumOff val="50000"/>
                  </a:schemeClr>
                </a:solidFill>
              </a:rPr>
              <a:t>Insufficient wall ties around openings </a:t>
            </a:r>
          </a:p>
        </p:txBody>
      </p:sp>
      <p:pic>
        <p:nvPicPr>
          <p:cNvPr id="22" name="Picture Placeholder 17">
            <a:extLst>
              <a:ext uri="{FF2B5EF4-FFF2-40B4-BE49-F238E27FC236}">
                <a16:creationId xmlns:a16="http://schemas.microsoft.com/office/drawing/2014/main" id="{530694BE-E001-503D-F24A-5D97572FCA35}"/>
              </a:ext>
            </a:extLst>
          </p:cNvPr>
          <p:cNvPicPr>
            <a:picLocks noChangeAspect="1"/>
          </p:cNvPicPr>
          <p:nvPr/>
        </p:nvPicPr>
        <p:blipFill>
          <a:blip r:embed="rId3">
            <a:extLst>
              <a:ext uri="{28A0092B-C50C-407E-A947-70E740481C1C}">
                <a14:useLocalDpi xmlns:a14="http://schemas.microsoft.com/office/drawing/2010/main" val="0"/>
              </a:ext>
            </a:extLst>
          </a:blip>
          <a:srcRect l="21700" r="21700"/>
          <a:stretch/>
        </p:blipFill>
        <p:spPr>
          <a:xfrm rot="16200000">
            <a:off x="467540" y="1126437"/>
            <a:ext cx="3651346" cy="2614486"/>
          </a:xfrm>
          <a:prstGeom prst="rect">
            <a:avLst/>
          </a:prstGeom>
        </p:spPr>
      </p:pic>
      <p:pic>
        <p:nvPicPr>
          <p:cNvPr id="34" name="Picture Placeholder 17">
            <a:extLst>
              <a:ext uri="{FF2B5EF4-FFF2-40B4-BE49-F238E27FC236}">
                <a16:creationId xmlns:a16="http://schemas.microsoft.com/office/drawing/2014/main" id="{B87B7AD4-F52B-A999-9AA9-A0E661D17EA4}"/>
              </a:ext>
            </a:extLst>
          </p:cNvPr>
          <p:cNvPicPr>
            <a:picLocks noChangeAspect="1"/>
          </p:cNvPicPr>
          <p:nvPr/>
        </p:nvPicPr>
        <p:blipFill>
          <a:blip r:embed="rId4">
            <a:extLst>
              <a:ext uri="{28A0092B-C50C-407E-A947-70E740481C1C}">
                <a14:useLocalDpi xmlns:a14="http://schemas.microsoft.com/office/drawing/2010/main" val="0"/>
              </a:ext>
            </a:extLst>
          </a:blip>
          <a:srcRect l="21700" r="21700"/>
          <a:stretch/>
        </p:blipFill>
        <p:spPr>
          <a:xfrm rot="16200000">
            <a:off x="3279733" y="1062081"/>
            <a:ext cx="3651348" cy="2743197"/>
          </a:xfrm>
          <a:prstGeom prst="rect">
            <a:avLst/>
          </a:prstGeom>
        </p:spPr>
      </p:pic>
      <p:pic>
        <p:nvPicPr>
          <p:cNvPr id="18" name="Picture Placeholder 17">
            <a:extLst>
              <a:ext uri="{FF2B5EF4-FFF2-40B4-BE49-F238E27FC236}">
                <a16:creationId xmlns:a16="http://schemas.microsoft.com/office/drawing/2014/main" id="{29CDB428-659F-3660-B0BE-22FA3192F6BA}"/>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t="86" b="86"/>
          <a:stretch/>
        </p:blipFill>
        <p:spPr>
          <a:xfrm>
            <a:off x="6634094" y="608009"/>
            <a:ext cx="2743200" cy="3651345"/>
          </a:xfrm>
          <a:prstGeom prst="rect">
            <a:avLst/>
          </a:prstGeom>
        </p:spPr>
      </p:pic>
    </p:spTree>
    <p:extLst>
      <p:ext uri="{BB962C8B-B14F-4D97-AF65-F5344CB8AC3E}">
        <p14:creationId xmlns:p14="http://schemas.microsoft.com/office/powerpoint/2010/main" val="421521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46F5F-C435-C5FF-D781-4D81C3F57EC9}"/>
              </a:ext>
            </a:extLst>
          </p:cNvPr>
          <p:cNvSpPr>
            <a:spLocks noGrp="1"/>
          </p:cNvSpPr>
          <p:nvPr>
            <p:ph type="title"/>
          </p:nvPr>
        </p:nvSpPr>
        <p:spPr>
          <a:xfrm>
            <a:off x="677334" y="609600"/>
            <a:ext cx="8596668" cy="1320800"/>
          </a:xfrm>
        </p:spPr>
        <p:txBody>
          <a:bodyPr>
            <a:normAutofit/>
          </a:bodyPr>
          <a:lstStyle/>
          <a:p>
            <a:r>
              <a:rPr lang="en-IE"/>
              <a:t>What Does the Guidance Say? </a:t>
            </a:r>
            <a:endParaRPr lang="en-IE" dirty="0"/>
          </a:p>
        </p:txBody>
      </p:sp>
      <p:graphicFrame>
        <p:nvGraphicFramePr>
          <p:cNvPr id="28" name="Content Placeholder 5">
            <a:extLst>
              <a:ext uri="{FF2B5EF4-FFF2-40B4-BE49-F238E27FC236}">
                <a16:creationId xmlns:a16="http://schemas.microsoft.com/office/drawing/2014/main" id="{725B3E91-9C18-772A-6E37-E383315E95B2}"/>
              </a:ext>
            </a:extLst>
          </p:cNvPr>
          <p:cNvGraphicFramePr>
            <a:graphicFrameLocks noGrp="1"/>
          </p:cNvGraphicFramePr>
          <p:nvPr>
            <p:ph idx="1"/>
            <p:extLst>
              <p:ext uri="{D42A27DB-BD31-4B8C-83A1-F6EECF244321}">
                <p14:modId xmlns:p14="http://schemas.microsoft.com/office/powerpoint/2010/main" val="306857664"/>
              </p:ext>
            </p:extLst>
          </p:nvPr>
        </p:nvGraphicFramePr>
        <p:xfrm>
          <a:off x="1472184" y="1496292"/>
          <a:ext cx="8522207" cy="4584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Rounded Corners 12">
            <a:extLst>
              <a:ext uri="{FF2B5EF4-FFF2-40B4-BE49-F238E27FC236}">
                <a16:creationId xmlns:a16="http://schemas.microsoft.com/office/drawing/2014/main" id="{2EA122A1-5105-C5AB-8EEC-72B513EA9DAD}"/>
              </a:ext>
            </a:extLst>
          </p:cNvPr>
          <p:cNvSpPr/>
          <p:nvPr/>
        </p:nvSpPr>
        <p:spPr>
          <a:xfrm>
            <a:off x="201168" y="3483725"/>
            <a:ext cx="1271016" cy="6096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600" dirty="0"/>
              <a:t>TGD Part A 2012</a:t>
            </a:r>
          </a:p>
        </p:txBody>
      </p:sp>
    </p:spTree>
    <p:extLst>
      <p:ext uri="{BB962C8B-B14F-4D97-AF65-F5344CB8AC3E}">
        <p14:creationId xmlns:p14="http://schemas.microsoft.com/office/powerpoint/2010/main" val="2872199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B2C5-E85B-1DBD-400D-495BF3DC46E1}"/>
              </a:ext>
            </a:extLst>
          </p:cNvPr>
          <p:cNvSpPr>
            <a:spLocks noGrp="1"/>
          </p:cNvSpPr>
          <p:nvPr>
            <p:ph type="title"/>
          </p:nvPr>
        </p:nvSpPr>
        <p:spPr>
          <a:xfrm>
            <a:off x="677334" y="609600"/>
            <a:ext cx="8596668" cy="670560"/>
          </a:xfrm>
        </p:spPr>
        <p:txBody>
          <a:bodyPr/>
          <a:lstStyle/>
          <a:p>
            <a:r>
              <a:rPr lang="en-IE" dirty="0"/>
              <a:t>Fire Stopping </a:t>
            </a:r>
          </a:p>
        </p:txBody>
      </p:sp>
      <p:sp>
        <p:nvSpPr>
          <p:cNvPr id="3" name="Content Placeholder 2">
            <a:extLst>
              <a:ext uri="{FF2B5EF4-FFF2-40B4-BE49-F238E27FC236}">
                <a16:creationId xmlns:a16="http://schemas.microsoft.com/office/drawing/2014/main" id="{2C2AF33A-13CB-CFA3-3793-91A798A25343}"/>
              </a:ext>
            </a:extLst>
          </p:cNvPr>
          <p:cNvSpPr>
            <a:spLocks noGrp="1"/>
          </p:cNvSpPr>
          <p:nvPr>
            <p:ph idx="1"/>
          </p:nvPr>
        </p:nvSpPr>
        <p:spPr>
          <a:xfrm>
            <a:off x="677334" y="1280160"/>
            <a:ext cx="6793314" cy="2009075"/>
          </a:xfrm>
        </p:spPr>
        <p:txBody>
          <a:bodyPr>
            <a:normAutofit fontScale="92500" lnSpcReduction="10000"/>
          </a:bodyPr>
          <a:lstStyle/>
          <a:p>
            <a:pPr marL="0" indent="0">
              <a:buNone/>
            </a:pPr>
            <a:r>
              <a:rPr lang="en-IE" b="1" u="sng" dirty="0"/>
              <a:t>Main Issues Seen on-Site </a:t>
            </a:r>
          </a:p>
          <a:p>
            <a:r>
              <a:rPr lang="en-IE" dirty="0"/>
              <a:t>Fire bags not installed correctly </a:t>
            </a:r>
          </a:p>
          <a:p>
            <a:r>
              <a:rPr lang="en-IE" dirty="0"/>
              <a:t>Penetrations/openings in party walls </a:t>
            </a:r>
          </a:p>
          <a:p>
            <a:r>
              <a:rPr lang="en-IE" dirty="0"/>
              <a:t>Inappropriate materials being used for fire stopping </a:t>
            </a:r>
          </a:p>
          <a:p>
            <a:r>
              <a:rPr lang="en-IE" dirty="0"/>
              <a:t>Fire collars/dampers not being utilised when penetrating a fire barrier</a:t>
            </a:r>
          </a:p>
          <a:p>
            <a:endParaRPr lang="en-IE" dirty="0"/>
          </a:p>
        </p:txBody>
      </p:sp>
      <p:sp>
        <p:nvSpPr>
          <p:cNvPr id="5" name="Content Placeholder 2">
            <a:extLst>
              <a:ext uri="{FF2B5EF4-FFF2-40B4-BE49-F238E27FC236}">
                <a16:creationId xmlns:a16="http://schemas.microsoft.com/office/drawing/2014/main" id="{19A1B331-1536-5071-5C94-A712B154395A}"/>
              </a:ext>
            </a:extLst>
          </p:cNvPr>
          <p:cNvSpPr txBox="1">
            <a:spLocks/>
          </p:cNvSpPr>
          <p:nvPr/>
        </p:nvSpPr>
        <p:spPr>
          <a:xfrm>
            <a:off x="677334" y="3568765"/>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IE" b="1" u="sng" dirty="0"/>
          </a:p>
          <a:p>
            <a:pPr marL="914400" lvl="2" indent="0">
              <a:buNone/>
            </a:pPr>
            <a:endParaRPr lang="en-IE" dirty="0"/>
          </a:p>
          <a:p>
            <a:endParaRPr lang="en-IE" dirty="0"/>
          </a:p>
        </p:txBody>
      </p:sp>
    </p:spTree>
    <p:extLst>
      <p:ext uri="{BB962C8B-B14F-4D97-AF65-F5344CB8AC3E}">
        <p14:creationId xmlns:p14="http://schemas.microsoft.com/office/powerpoint/2010/main" val="2953886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B2C5-E85B-1DBD-400D-495BF3DC46E1}"/>
              </a:ext>
            </a:extLst>
          </p:cNvPr>
          <p:cNvSpPr>
            <a:spLocks noGrp="1"/>
          </p:cNvSpPr>
          <p:nvPr>
            <p:ph type="title"/>
          </p:nvPr>
        </p:nvSpPr>
        <p:spPr>
          <a:xfrm>
            <a:off x="677334" y="609600"/>
            <a:ext cx="8596668" cy="670560"/>
          </a:xfrm>
        </p:spPr>
        <p:txBody>
          <a:bodyPr/>
          <a:lstStyle/>
          <a:p>
            <a:r>
              <a:rPr lang="en-IE" dirty="0"/>
              <a:t>Fire Stopping </a:t>
            </a:r>
          </a:p>
        </p:txBody>
      </p:sp>
      <p:sp>
        <p:nvSpPr>
          <p:cNvPr id="3" name="Content Placeholder 2">
            <a:extLst>
              <a:ext uri="{FF2B5EF4-FFF2-40B4-BE49-F238E27FC236}">
                <a16:creationId xmlns:a16="http://schemas.microsoft.com/office/drawing/2014/main" id="{2C2AF33A-13CB-CFA3-3793-91A798A25343}"/>
              </a:ext>
            </a:extLst>
          </p:cNvPr>
          <p:cNvSpPr>
            <a:spLocks noGrp="1"/>
          </p:cNvSpPr>
          <p:nvPr>
            <p:ph idx="1"/>
          </p:nvPr>
        </p:nvSpPr>
        <p:spPr>
          <a:xfrm>
            <a:off x="677334" y="1280160"/>
            <a:ext cx="6793314" cy="2009075"/>
          </a:xfrm>
        </p:spPr>
        <p:txBody>
          <a:bodyPr>
            <a:normAutofit fontScale="92500" lnSpcReduction="10000"/>
          </a:bodyPr>
          <a:lstStyle/>
          <a:p>
            <a:pPr marL="0" indent="0">
              <a:buNone/>
            </a:pPr>
            <a:r>
              <a:rPr lang="en-IE" b="1" u="sng" dirty="0"/>
              <a:t>Main Issues Seen on-Site </a:t>
            </a:r>
          </a:p>
          <a:p>
            <a:r>
              <a:rPr lang="en-IE" dirty="0"/>
              <a:t>Fire bags not installed correctly </a:t>
            </a:r>
          </a:p>
          <a:p>
            <a:r>
              <a:rPr lang="en-IE" dirty="0"/>
              <a:t>Penetrations/openings in party walls </a:t>
            </a:r>
          </a:p>
          <a:p>
            <a:r>
              <a:rPr lang="en-IE" dirty="0"/>
              <a:t>Inappropriate materials being used for fire stopping </a:t>
            </a:r>
          </a:p>
          <a:p>
            <a:r>
              <a:rPr lang="en-IE" dirty="0"/>
              <a:t>Fire collars/dampers not being utilised when penetrating a fire barrier</a:t>
            </a:r>
          </a:p>
          <a:p>
            <a:endParaRPr lang="en-IE" dirty="0"/>
          </a:p>
        </p:txBody>
      </p:sp>
      <p:sp>
        <p:nvSpPr>
          <p:cNvPr id="5" name="Content Placeholder 2">
            <a:extLst>
              <a:ext uri="{FF2B5EF4-FFF2-40B4-BE49-F238E27FC236}">
                <a16:creationId xmlns:a16="http://schemas.microsoft.com/office/drawing/2014/main" id="{19A1B331-1536-5071-5C94-A712B154395A}"/>
              </a:ext>
            </a:extLst>
          </p:cNvPr>
          <p:cNvSpPr txBox="1">
            <a:spLocks/>
          </p:cNvSpPr>
          <p:nvPr/>
        </p:nvSpPr>
        <p:spPr>
          <a:xfrm>
            <a:off x="677334" y="3568765"/>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IE" b="1" u="sng" dirty="0"/>
          </a:p>
          <a:p>
            <a:pPr marL="914400" lvl="2" indent="0">
              <a:buNone/>
            </a:pPr>
            <a:endParaRPr lang="en-IE" dirty="0"/>
          </a:p>
          <a:p>
            <a:endParaRPr lang="en-IE" dirty="0"/>
          </a:p>
        </p:txBody>
      </p:sp>
      <p:sp>
        <p:nvSpPr>
          <p:cNvPr id="7" name="Content Placeholder 2">
            <a:extLst>
              <a:ext uri="{FF2B5EF4-FFF2-40B4-BE49-F238E27FC236}">
                <a16:creationId xmlns:a16="http://schemas.microsoft.com/office/drawing/2014/main" id="{A150A555-0383-CFA6-04FF-0B13B5962B33}"/>
              </a:ext>
            </a:extLst>
          </p:cNvPr>
          <p:cNvSpPr txBox="1">
            <a:spLocks/>
          </p:cNvSpPr>
          <p:nvPr/>
        </p:nvSpPr>
        <p:spPr>
          <a:xfrm>
            <a:off x="772203" y="3289235"/>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IE" b="1" u="sng" dirty="0"/>
              <a:t>What Document are we Referencing?</a:t>
            </a:r>
          </a:p>
          <a:p>
            <a:pPr marL="914400" lvl="2" indent="0">
              <a:buNone/>
            </a:pPr>
            <a:endParaRPr lang="en-IE" dirty="0"/>
          </a:p>
          <a:p>
            <a:endParaRPr lang="en-IE" dirty="0"/>
          </a:p>
        </p:txBody>
      </p:sp>
    </p:spTree>
    <p:extLst>
      <p:ext uri="{BB962C8B-B14F-4D97-AF65-F5344CB8AC3E}">
        <p14:creationId xmlns:p14="http://schemas.microsoft.com/office/powerpoint/2010/main" val="4147323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B2C5-E85B-1DBD-400D-495BF3DC46E1}"/>
              </a:ext>
            </a:extLst>
          </p:cNvPr>
          <p:cNvSpPr>
            <a:spLocks noGrp="1"/>
          </p:cNvSpPr>
          <p:nvPr>
            <p:ph type="title"/>
          </p:nvPr>
        </p:nvSpPr>
        <p:spPr>
          <a:xfrm>
            <a:off x="677334" y="609600"/>
            <a:ext cx="8596668" cy="670560"/>
          </a:xfrm>
        </p:spPr>
        <p:txBody>
          <a:bodyPr/>
          <a:lstStyle/>
          <a:p>
            <a:r>
              <a:rPr lang="en-IE" dirty="0"/>
              <a:t>Fire Stopping </a:t>
            </a:r>
          </a:p>
        </p:txBody>
      </p:sp>
      <p:sp>
        <p:nvSpPr>
          <p:cNvPr id="3" name="Content Placeholder 2">
            <a:extLst>
              <a:ext uri="{FF2B5EF4-FFF2-40B4-BE49-F238E27FC236}">
                <a16:creationId xmlns:a16="http://schemas.microsoft.com/office/drawing/2014/main" id="{2C2AF33A-13CB-CFA3-3793-91A798A25343}"/>
              </a:ext>
            </a:extLst>
          </p:cNvPr>
          <p:cNvSpPr>
            <a:spLocks noGrp="1"/>
          </p:cNvSpPr>
          <p:nvPr>
            <p:ph idx="1"/>
          </p:nvPr>
        </p:nvSpPr>
        <p:spPr>
          <a:xfrm>
            <a:off x="677334" y="1280160"/>
            <a:ext cx="6793314" cy="2009075"/>
          </a:xfrm>
        </p:spPr>
        <p:txBody>
          <a:bodyPr>
            <a:normAutofit fontScale="92500" lnSpcReduction="10000"/>
          </a:bodyPr>
          <a:lstStyle/>
          <a:p>
            <a:pPr marL="0" indent="0">
              <a:buNone/>
            </a:pPr>
            <a:r>
              <a:rPr lang="en-IE" b="1" u="sng" dirty="0"/>
              <a:t>Main Issues Seen on-Site </a:t>
            </a:r>
          </a:p>
          <a:p>
            <a:r>
              <a:rPr lang="en-IE" dirty="0"/>
              <a:t>Fire bags not installed correctly </a:t>
            </a:r>
          </a:p>
          <a:p>
            <a:r>
              <a:rPr lang="en-IE" dirty="0"/>
              <a:t>Penetrations/openings in party walls </a:t>
            </a:r>
          </a:p>
          <a:p>
            <a:r>
              <a:rPr lang="en-IE" dirty="0"/>
              <a:t>Inappropriate materials being used for fire stopping </a:t>
            </a:r>
          </a:p>
          <a:p>
            <a:r>
              <a:rPr lang="en-IE" dirty="0"/>
              <a:t>Fire collars/dampers not being utilised when penetrating a fire barrier</a:t>
            </a:r>
          </a:p>
          <a:p>
            <a:endParaRPr lang="en-IE" dirty="0"/>
          </a:p>
        </p:txBody>
      </p:sp>
      <p:sp>
        <p:nvSpPr>
          <p:cNvPr id="5" name="Content Placeholder 2">
            <a:extLst>
              <a:ext uri="{FF2B5EF4-FFF2-40B4-BE49-F238E27FC236}">
                <a16:creationId xmlns:a16="http://schemas.microsoft.com/office/drawing/2014/main" id="{19A1B331-1536-5071-5C94-A712B154395A}"/>
              </a:ext>
            </a:extLst>
          </p:cNvPr>
          <p:cNvSpPr txBox="1">
            <a:spLocks/>
          </p:cNvSpPr>
          <p:nvPr/>
        </p:nvSpPr>
        <p:spPr>
          <a:xfrm>
            <a:off x="677334" y="3568765"/>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IE" b="1" u="sng" dirty="0"/>
          </a:p>
          <a:p>
            <a:pPr marL="914400" lvl="2" indent="0">
              <a:buNone/>
            </a:pPr>
            <a:endParaRPr lang="en-IE" dirty="0"/>
          </a:p>
          <a:p>
            <a:endParaRPr lang="en-IE" dirty="0"/>
          </a:p>
        </p:txBody>
      </p:sp>
      <p:sp>
        <p:nvSpPr>
          <p:cNvPr id="7" name="Content Placeholder 2">
            <a:extLst>
              <a:ext uri="{FF2B5EF4-FFF2-40B4-BE49-F238E27FC236}">
                <a16:creationId xmlns:a16="http://schemas.microsoft.com/office/drawing/2014/main" id="{A150A555-0383-CFA6-04FF-0B13B5962B33}"/>
              </a:ext>
            </a:extLst>
          </p:cNvPr>
          <p:cNvSpPr txBox="1">
            <a:spLocks/>
          </p:cNvSpPr>
          <p:nvPr/>
        </p:nvSpPr>
        <p:spPr>
          <a:xfrm>
            <a:off x="772203" y="3289235"/>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IE" b="1" u="sng" dirty="0"/>
              <a:t>What Document are we Referencing?</a:t>
            </a:r>
          </a:p>
          <a:p>
            <a:r>
              <a:rPr lang="en-IE" dirty="0"/>
              <a:t>Technical Guidance Document Part B</a:t>
            </a:r>
          </a:p>
          <a:p>
            <a:pPr lvl="2"/>
            <a:r>
              <a:rPr lang="en-IE" dirty="0"/>
              <a:t>Fire Safety Volume 2 Dwelling House 2017</a:t>
            </a:r>
          </a:p>
          <a:p>
            <a:pPr marL="914400" lvl="2" indent="0">
              <a:buNone/>
            </a:pPr>
            <a:endParaRPr lang="en-IE" dirty="0"/>
          </a:p>
          <a:p>
            <a:endParaRPr lang="en-IE" dirty="0"/>
          </a:p>
        </p:txBody>
      </p:sp>
      <p:pic>
        <p:nvPicPr>
          <p:cNvPr id="9" name="Picture 8">
            <a:extLst>
              <a:ext uri="{FF2B5EF4-FFF2-40B4-BE49-F238E27FC236}">
                <a16:creationId xmlns:a16="http://schemas.microsoft.com/office/drawing/2014/main" id="{8E88A344-3006-E57F-30AB-B5DE5B675735}"/>
              </a:ext>
            </a:extLst>
          </p:cNvPr>
          <p:cNvPicPr>
            <a:picLocks noChangeAspect="1"/>
          </p:cNvPicPr>
          <p:nvPr/>
        </p:nvPicPr>
        <p:blipFill>
          <a:blip r:embed="rId3"/>
          <a:stretch>
            <a:fillRect/>
          </a:stretch>
        </p:blipFill>
        <p:spPr>
          <a:xfrm>
            <a:off x="6534150" y="3312195"/>
            <a:ext cx="2260599" cy="3212430"/>
          </a:xfrm>
          <a:prstGeom prst="rect">
            <a:avLst/>
          </a:prstGeom>
        </p:spPr>
      </p:pic>
    </p:spTree>
    <p:extLst>
      <p:ext uri="{BB962C8B-B14F-4D97-AF65-F5344CB8AC3E}">
        <p14:creationId xmlns:p14="http://schemas.microsoft.com/office/powerpoint/2010/main" val="2021367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4098A4C6-4FFB-4EF4-8317-8110224DB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1" name="Straight Connector 110">
              <a:extLst>
                <a:ext uri="{FF2B5EF4-FFF2-40B4-BE49-F238E27FC236}">
                  <a16:creationId xmlns:a16="http://schemas.microsoft.com/office/drawing/2014/main" id="{4A415072-93F3-4FDA-96B8-7DFD2874C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D8C2D828-7FBF-4467-B527-793E0E978C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7" name="Rectangle 23">
              <a:extLst>
                <a:ext uri="{FF2B5EF4-FFF2-40B4-BE49-F238E27FC236}">
                  <a16:creationId xmlns:a16="http://schemas.microsoft.com/office/drawing/2014/main" id="{B9D10F1D-AB99-42AD-8720-CDF349959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8" name="Rectangle 25">
              <a:extLst>
                <a:ext uri="{FF2B5EF4-FFF2-40B4-BE49-F238E27FC236}">
                  <a16:creationId xmlns:a16="http://schemas.microsoft.com/office/drawing/2014/main" id="{5BF01F05-8464-452A-A278-4A40757B6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9" name="Isosceles Triangle 128">
              <a:extLst>
                <a:ext uri="{FF2B5EF4-FFF2-40B4-BE49-F238E27FC236}">
                  <a16:creationId xmlns:a16="http://schemas.microsoft.com/office/drawing/2014/main" id="{FBCC0363-6CA5-4B64-A66F-478732557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0" name="Rectangle 27">
              <a:extLst>
                <a:ext uri="{FF2B5EF4-FFF2-40B4-BE49-F238E27FC236}">
                  <a16:creationId xmlns:a16="http://schemas.microsoft.com/office/drawing/2014/main" id="{CBACBAB2-7577-4339-B610-7245E449D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1" name="Rectangle 28">
              <a:extLst>
                <a:ext uri="{FF2B5EF4-FFF2-40B4-BE49-F238E27FC236}">
                  <a16:creationId xmlns:a16="http://schemas.microsoft.com/office/drawing/2014/main" id="{DFCB19D4-D4D4-4AFD-9ECC-A6D0E4AE2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2" name="Rectangle 29">
              <a:extLst>
                <a:ext uri="{FF2B5EF4-FFF2-40B4-BE49-F238E27FC236}">
                  <a16:creationId xmlns:a16="http://schemas.microsoft.com/office/drawing/2014/main" id="{3B32E423-85B7-4B28-B5C3-AB63224A4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3" name="Isosceles Triangle 132">
              <a:extLst>
                <a:ext uri="{FF2B5EF4-FFF2-40B4-BE49-F238E27FC236}">
                  <a16:creationId xmlns:a16="http://schemas.microsoft.com/office/drawing/2014/main" id="{3DC38A14-94ED-496F-851A-CA6A98898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4" name="Isosceles Triangle 133">
              <a:extLst>
                <a:ext uri="{FF2B5EF4-FFF2-40B4-BE49-F238E27FC236}">
                  <a16:creationId xmlns:a16="http://schemas.microsoft.com/office/drawing/2014/main" id="{14E862E4-F307-4A50-A3A9-0A79FD36D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11" name="Title 10">
            <a:extLst>
              <a:ext uri="{FF2B5EF4-FFF2-40B4-BE49-F238E27FC236}">
                <a16:creationId xmlns:a16="http://schemas.microsoft.com/office/drawing/2014/main" id="{8B7303C3-679E-7D04-C2F1-3DCED7A85458}"/>
              </a:ext>
            </a:extLst>
          </p:cNvPr>
          <p:cNvSpPr>
            <a:spLocks noGrp="1"/>
          </p:cNvSpPr>
          <p:nvPr>
            <p:ph type="title"/>
          </p:nvPr>
        </p:nvSpPr>
        <p:spPr>
          <a:xfrm>
            <a:off x="985969" y="4473227"/>
            <a:ext cx="8288032" cy="1096648"/>
          </a:xfrm>
        </p:spPr>
        <p:txBody>
          <a:bodyPr vert="horz" lIns="91440" tIns="45720" rIns="91440" bIns="45720" rtlCol="0" anchor="b">
            <a:normAutofit/>
          </a:bodyPr>
          <a:lstStyle/>
          <a:p>
            <a:r>
              <a:rPr lang="en-US" sz="4800" dirty="0"/>
              <a:t>Example 1</a:t>
            </a:r>
          </a:p>
        </p:txBody>
      </p:sp>
      <p:sp>
        <p:nvSpPr>
          <p:cNvPr id="14" name="Text Placeholder 13">
            <a:extLst>
              <a:ext uri="{FF2B5EF4-FFF2-40B4-BE49-F238E27FC236}">
                <a16:creationId xmlns:a16="http://schemas.microsoft.com/office/drawing/2014/main" id="{69C66073-31CD-58D0-8282-54C0FAA2349B}"/>
              </a:ext>
            </a:extLst>
          </p:cNvPr>
          <p:cNvSpPr>
            <a:spLocks noGrp="1"/>
          </p:cNvSpPr>
          <p:nvPr>
            <p:ph type="body" sz="half" idx="2"/>
          </p:nvPr>
        </p:nvSpPr>
        <p:spPr>
          <a:xfrm>
            <a:off x="985968" y="5569874"/>
            <a:ext cx="8288035" cy="700085"/>
          </a:xfrm>
        </p:spPr>
        <p:txBody>
          <a:bodyPr vert="horz" lIns="91440" tIns="45720" rIns="91440" bIns="45720" rtlCol="0" anchor="t">
            <a:normAutofit/>
          </a:bodyPr>
          <a:lstStyle/>
          <a:p>
            <a:r>
              <a:rPr lang="en-US" sz="1800" dirty="0">
                <a:solidFill>
                  <a:schemeClr val="tx1">
                    <a:lumMod val="50000"/>
                    <a:lumOff val="50000"/>
                  </a:schemeClr>
                </a:solidFill>
              </a:rPr>
              <a:t>Fire bags not installed correctly </a:t>
            </a:r>
          </a:p>
        </p:txBody>
      </p:sp>
      <p:pic>
        <p:nvPicPr>
          <p:cNvPr id="22" name="Picture Placeholder 17">
            <a:extLst>
              <a:ext uri="{FF2B5EF4-FFF2-40B4-BE49-F238E27FC236}">
                <a16:creationId xmlns:a16="http://schemas.microsoft.com/office/drawing/2014/main" id="{530694BE-E001-503D-F24A-5D97572FCA35}"/>
              </a:ext>
            </a:extLst>
          </p:cNvPr>
          <p:cNvPicPr>
            <a:picLocks noChangeAspect="1"/>
          </p:cNvPicPr>
          <p:nvPr/>
        </p:nvPicPr>
        <p:blipFill>
          <a:blip r:embed="rId3">
            <a:extLst>
              <a:ext uri="{28A0092B-C50C-407E-A947-70E740481C1C}">
                <a14:useLocalDpi xmlns:a14="http://schemas.microsoft.com/office/drawing/2010/main" val="0"/>
              </a:ext>
            </a:extLst>
          </a:blip>
          <a:srcRect l="3381" r="3381"/>
          <a:stretch/>
        </p:blipFill>
        <p:spPr>
          <a:xfrm>
            <a:off x="985968" y="608004"/>
            <a:ext cx="2521692" cy="3651349"/>
          </a:xfrm>
          <a:prstGeom prst="rect">
            <a:avLst/>
          </a:prstGeom>
        </p:spPr>
      </p:pic>
      <p:pic>
        <p:nvPicPr>
          <p:cNvPr id="34" name="Picture Placeholder 17">
            <a:extLst>
              <a:ext uri="{FF2B5EF4-FFF2-40B4-BE49-F238E27FC236}">
                <a16:creationId xmlns:a16="http://schemas.microsoft.com/office/drawing/2014/main" id="{B87B7AD4-F52B-A999-9AA9-A0E661D17EA4}"/>
              </a:ext>
            </a:extLst>
          </p:cNvPr>
          <p:cNvPicPr>
            <a:picLocks noChangeAspect="1"/>
          </p:cNvPicPr>
          <p:nvPr/>
        </p:nvPicPr>
        <p:blipFill>
          <a:blip r:embed="rId4">
            <a:extLst>
              <a:ext uri="{28A0092B-C50C-407E-A947-70E740481C1C}">
                <a14:useLocalDpi xmlns:a14="http://schemas.microsoft.com/office/drawing/2010/main" val="0"/>
              </a:ext>
            </a:extLst>
          </a:blip>
          <a:srcRect l="22536" r="22536"/>
          <a:stretch/>
        </p:blipFill>
        <p:spPr>
          <a:xfrm rot="5400000">
            <a:off x="3245204" y="1096606"/>
            <a:ext cx="3651345" cy="2674139"/>
          </a:xfrm>
          <a:prstGeom prst="rect">
            <a:avLst/>
          </a:prstGeom>
        </p:spPr>
      </p:pic>
      <p:pic>
        <p:nvPicPr>
          <p:cNvPr id="18" name="Picture Placeholder 17">
            <a:extLst>
              <a:ext uri="{FF2B5EF4-FFF2-40B4-BE49-F238E27FC236}">
                <a16:creationId xmlns:a16="http://schemas.microsoft.com/office/drawing/2014/main" id="{29CDB428-659F-3660-B0BE-22FA3192F6BA}"/>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21827" r="21827"/>
          <a:stretch/>
        </p:blipFill>
        <p:spPr>
          <a:xfrm rot="5400000">
            <a:off x="6094051" y="1171923"/>
            <a:ext cx="3651348" cy="2523502"/>
          </a:xfrm>
          <a:prstGeom prst="rect">
            <a:avLst/>
          </a:prstGeom>
        </p:spPr>
      </p:pic>
    </p:spTree>
    <p:extLst>
      <p:ext uri="{BB962C8B-B14F-4D97-AF65-F5344CB8AC3E}">
        <p14:creationId xmlns:p14="http://schemas.microsoft.com/office/powerpoint/2010/main" val="103165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4098A4C6-4FFB-4EF4-8317-8110224DB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1" name="Straight Connector 110">
              <a:extLst>
                <a:ext uri="{FF2B5EF4-FFF2-40B4-BE49-F238E27FC236}">
                  <a16:creationId xmlns:a16="http://schemas.microsoft.com/office/drawing/2014/main" id="{4A415072-93F3-4FDA-96B8-7DFD2874C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D8C2D828-7FBF-4467-B527-793E0E978C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7" name="Rectangle 23">
              <a:extLst>
                <a:ext uri="{FF2B5EF4-FFF2-40B4-BE49-F238E27FC236}">
                  <a16:creationId xmlns:a16="http://schemas.microsoft.com/office/drawing/2014/main" id="{B9D10F1D-AB99-42AD-8720-CDF349959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8" name="Rectangle 25">
              <a:extLst>
                <a:ext uri="{FF2B5EF4-FFF2-40B4-BE49-F238E27FC236}">
                  <a16:creationId xmlns:a16="http://schemas.microsoft.com/office/drawing/2014/main" id="{5BF01F05-8464-452A-A278-4A40757B6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9" name="Isosceles Triangle 128">
              <a:extLst>
                <a:ext uri="{FF2B5EF4-FFF2-40B4-BE49-F238E27FC236}">
                  <a16:creationId xmlns:a16="http://schemas.microsoft.com/office/drawing/2014/main" id="{FBCC0363-6CA5-4B64-A66F-478732557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0" name="Rectangle 27">
              <a:extLst>
                <a:ext uri="{FF2B5EF4-FFF2-40B4-BE49-F238E27FC236}">
                  <a16:creationId xmlns:a16="http://schemas.microsoft.com/office/drawing/2014/main" id="{CBACBAB2-7577-4339-B610-7245E449D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1" name="Rectangle 28">
              <a:extLst>
                <a:ext uri="{FF2B5EF4-FFF2-40B4-BE49-F238E27FC236}">
                  <a16:creationId xmlns:a16="http://schemas.microsoft.com/office/drawing/2014/main" id="{DFCB19D4-D4D4-4AFD-9ECC-A6D0E4AE2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2" name="Rectangle 29">
              <a:extLst>
                <a:ext uri="{FF2B5EF4-FFF2-40B4-BE49-F238E27FC236}">
                  <a16:creationId xmlns:a16="http://schemas.microsoft.com/office/drawing/2014/main" id="{3B32E423-85B7-4B28-B5C3-AB63224A4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3" name="Isosceles Triangle 132">
              <a:extLst>
                <a:ext uri="{FF2B5EF4-FFF2-40B4-BE49-F238E27FC236}">
                  <a16:creationId xmlns:a16="http://schemas.microsoft.com/office/drawing/2014/main" id="{3DC38A14-94ED-496F-851A-CA6A98898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4" name="Isosceles Triangle 133">
              <a:extLst>
                <a:ext uri="{FF2B5EF4-FFF2-40B4-BE49-F238E27FC236}">
                  <a16:creationId xmlns:a16="http://schemas.microsoft.com/office/drawing/2014/main" id="{14E862E4-F307-4A50-A3A9-0A79FD36D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11" name="Title 10">
            <a:extLst>
              <a:ext uri="{FF2B5EF4-FFF2-40B4-BE49-F238E27FC236}">
                <a16:creationId xmlns:a16="http://schemas.microsoft.com/office/drawing/2014/main" id="{8B7303C3-679E-7D04-C2F1-3DCED7A85458}"/>
              </a:ext>
            </a:extLst>
          </p:cNvPr>
          <p:cNvSpPr>
            <a:spLocks noGrp="1"/>
          </p:cNvSpPr>
          <p:nvPr>
            <p:ph type="title"/>
          </p:nvPr>
        </p:nvSpPr>
        <p:spPr>
          <a:xfrm>
            <a:off x="978517" y="4473226"/>
            <a:ext cx="8288032" cy="1096648"/>
          </a:xfrm>
        </p:spPr>
        <p:txBody>
          <a:bodyPr vert="horz" lIns="91440" tIns="45720" rIns="91440" bIns="45720" rtlCol="0" anchor="b">
            <a:normAutofit/>
          </a:bodyPr>
          <a:lstStyle/>
          <a:p>
            <a:r>
              <a:rPr lang="en-US" sz="4800" dirty="0"/>
              <a:t>Example 2</a:t>
            </a:r>
          </a:p>
        </p:txBody>
      </p:sp>
      <p:sp>
        <p:nvSpPr>
          <p:cNvPr id="14" name="Text Placeholder 13">
            <a:extLst>
              <a:ext uri="{FF2B5EF4-FFF2-40B4-BE49-F238E27FC236}">
                <a16:creationId xmlns:a16="http://schemas.microsoft.com/office/drawing/2014/main" id="{69C66073-31CD-58D0-8282-54C0FAA2349B}"/>
              </a:ext>
            </a:extLst>
          </p:cNvPr>
          <p:cNvSpPr>
            <a:spLocks noGrp="1"/>
          </p:cNvSpPr>
          <p:nvPr>
            <p:ph type="body" sz="half" idx="2"/>
          </p:nvPr>
        </p:nvSpPr>
        <p:spPr>
          <a:xfrm>
            <a:off x="985968" y="5569874"/>
            <a:ext cx="8288035" cy="700085"/>
          </a:xfrm>
        </p:spPr>
        <p:txBody>
          <a:bodyPr vert="horz" lIns="91440" tIns="45720" rIns="91440" bIns="45720" rtlCol="0" anchor="t">
            <a:normAutofit/>
          </a:bodyPr>
          <a:lstStyle/>
          <a:p>
            <a:r>
              <a:rPr lang="en-US" sz="1800" dirty="0">
                <a:solidFill>
                  <a:schemeClr val="tx1">
                    <a:lumMod val="50000"/>
                    <a:lumOff val="50000"/>
                  </a:schemeClr>
                </a:solidFill>
              </a:rPr>
              <a:t>Penetrations / openings in party walls </a:t>
            </a:r>
          </a:p>
        </p:txBody>
      </p:sp>
      <p:pic>
        <p:nvPicPr>
          <p:cNvPr id="22" name="Picture Placeholder 17">
            <a:extLst>
              <a:ext uri="{FF2B5EF4-FFF2-40B4-BE49-F238E27FC236}">
                <a16:creationId xmlns:a16="http://schemas.microsoft.com/office/drawing/2014/main" id="{530694BE-E001-503D-F24A-5D97572FCA35}"/>
              </a:ext>
            </a:extLst>
          </p:cNvPr>
          <p:cNvPicPr>
            <a:picLocks noChangeAspect="1"/>
          </p:cNvPicPr>
          <p:nvPr/>
        </p:nvPicPr>
        <p:blipFill>
          <a:blip r:embed="rId3">
            <a:extLst>
              <a:ext uri="{28A0092B-C50C-407E-A947-70E740481C1C}">
                <a14:useLocalDpi xmlns:a14="http://schemas.microsoft.com/office/drawing/2010/main" val="0"/>
              </a:ext>
            </a:extLst>
          </a:blip>
          <a:srcRect l="6119" r="6119"/>
          <a:stretch/>
        </p:blipFill>
        <p:spPr>
          <a:xfrm>
            <a:off x="985968" y="608004"/>
            <a:ext cx="2521692" cy="3651349"/>
          </a:xfrm>
          <a:prstGeom prst="rect">
            <a:avLst/>
          </a:prstGeom>
        </p:spPr>
      </p:pic>
      <p:pic>
        <p:nvPicPr>
          <p:cNvPr id="34" name="Picture Placeholder 17">
            <a:extLst>
              <a:ext uri="{FF2B5EF4-FFF2-40B4-BE49-F238E27FC236}">
                <a16:creationId xmlns:a16="http://schemas.microsoft.com/office/drawing/2014/main" id="{B87B7AD4-F52B-A999-9AA9-A0E661D17EA4}"/>
              </a:ext>
            </a:extLst>
          </p:cNvPr>
          <p:cNvPicPr>
            <a:picLocks noChangeAspect="1"/>
          </p:cNvPicPr>
          <p:nvPr/>
        </p:nvPicPr>
        <p:blipFill>
          <a:blip r:embed="rId4">
            <a:extLst>
              <a:ext uri="{28A0092B-C50C-407E-A947-70E740481C1C}">
                <a14:useLocalDpi xmlns:a14="http://schemas.microsoft.com/office/drawing/2010/main" val="0"/>
              </a:ext>
            </a:extLst>
          </a:blip>
          <a:srcRect t="1175" b="1175"/>
          <a:stretch/>
        </p:blipFill>
        <p:spPr>
          <a:xfrm rot="5400000">
            <a:off x="3245204" y="1096606"/>
            <a:ext cx="3651345" cy="2674139"/>
          </a:xfrm>
          <a:prstGeom prst="rect">
            <a:avLst/>
          </a:prstGeom>
        </p:spPr>
      </p:pic>
      <p:pic>
        <p:nvPicPr>
          <p:cNvPr id="18" name="Picture Placeholder 17">
            <a:extLst>
              <a:ext uri="{FF2B5EF4-FFF2-40B4-BE49-F238E27FC236}">
                <a16:creationId xmlns:a16="http://schemas.microsoft.com/office/drawing/2014/main" id="{29CDB428-659F-3660-B0BE-22FA3192F6BA}"/>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t="3926" r="13671" b="3926"/>
          <a:stretch/>
        </p:blipFill>
        <p:spPr>
          <a:xfrm>
            <a:off x="6676888" y="608002"/>
            <a:ext cx="2521692" cy="3651344"/>
          </a:xfrm>
          <a:prstGeom prst="rect">
            <a:avLst/>
          </a:prstGeom>
        </p:spPr>
      </p:pic>
    </p:spTree>
    <p:extLst>
      <p:ext uri="{BB962C8B-B14F-4D97-AF65-F5344CB8AC3E}">
        <p14:creationId xmlns:p14="http://schemas.microsoft.com/office/powerpoint/2010/main" val="412504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4098A4C6-4FFB-4EF4-8317-8110224DB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1" name="Straight Connector 110">
              <a:extLst>
                <a:ext uri="{FF2B5EF4-FFF2-40B4-BE49-F238E27FC236}">
                  <a16:creationId xmlns:a16="http://schemas.microsoft.com/office/drawing/2014/main" id="{4A415072-93F3-4FDA-96B8-7DFD2874C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D8C2D828-7FBF-4467-B527-793E0E978C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7" name="Rectangle 23">
              <a:extLst>
                <a:ext uri="{FF2B5EF4-FFF2-40B4-BE49-F238E27FC236}">
                  <a16:creationId xmlns:a16="http://schemas.microsoft.com/office/drawing/2014/main" id="{B9D10F1D-AB99-42AD-8720-CDF349959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8" name="Rectangle 25">
              <a:extLst>
                <a:ext uri="{FF2B5EF4-FFF2-40B4-BE49-F238E27FC236}">
                  <a16:creationId xmlns:a16="http://schemas.microsoft.com/office/drawing/2014/main" id="{5BF01F05-8464-452A-A278-4A40757B6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9" name="Isosceles Triangle 128">
              <a:extLst>
                <a:ext uri="{FF2B5EF4-FFF2-40B4-BE49-F238E27FC236}">
                  <a16:creationId xmlns:a16="http://schemas.microsoft.com/office/drawing/2014/main" id="{FBCC0363-6CA5-4B64-A66F-478732557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0" name="Rectangle 27">
              <a:extLst>
                <a:ext uri="{FF2B5EF4-FFF2-40B4-BE49-F238E27FC236}">
                  <a16:creationId xmlns:a16="http://schemas.microsoft.com/office/drawing/2014/main" id="{CBACBAB2-7577-4339-B610-7245E449D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1" name="Rectangle 28">
              <a:extLst>
                <a:ext uri="{FF2B5EF4-FFF2-40B4-BE49-F238E27FC236}">
                  <a16:creationId xmlns:a16="http://schemas.microsoft.com/office/drawing/2014/main" id="{DFCB19D4-D4D4-4AFD-9ECC-A6D0E4AE2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2" name="Rectangle 29">
              <a:extLst>
                <a:ext uri="{FF2B5EF4-FFF2-40B4-BE49-F238E27FC236}">
                  <a16:creationId xmlns:a16="http://schemas.microsoft.com/office/drawing/2014/main" id="{3B32E423-85B7-4B28-B5C3-AB63224A4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3" name="Isosceles Triangle 132">
              <a:extLst>
                <a:ext uri="{FF2B5EF4-FFF2-40B4-BE49-F238E27FC236}">
                  <a16:creationId xmlns:a16="http://schemas.microsoft.com/office/drawing/2014/main" id="{3DC38A14-94ED-496F-851A-CA6A98898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4" name="Isosceles Triangle 133">
              <a:extLst>
                <a:ext uri="{FF2B5EF4-FFF2-40B4-BE49-F238E27FC236}">
                  <a16:creationId xmlns:a16="http://schemas.microsoft.com/office/drawing/2014/main" id="{14E862E4-F307-4A50-A3A9-0A79FD36D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11" name="Title 10">
            <a:extLst>
              <a:ext uri="{FF2B5EF4-FFF2-40B4-BE49-F238E27FC236}">
                <a16:creationId xmlns:a16="http://schemas.microsoft.com/office/drawing/2014/main" id="{8B7303C3-679E-7D04-C2F1-3DCED7A85458}"/>
              </a:ext>
            </a:extLst>
          </p:cNvPr>
          <p:cNvSpPr>
            <a:spLocks noGrp="1"/>
          </p:cNvSpPr>
          <p:nvPr>
            <p:ph type="title"/>
          </p:nvPr>
        </p:nvSpPr>
        <p:spPr>
          <a:xfrm>
            <a:off x="978517" y="4473226"/>
            <a:ext cx="8288032" cy="1096648"/>
          </a:xfrm>
        </p:spPr>
        <p:txBody>
          <a:bodyPr vert="horz" lIns="91440" tIns="45720" rIns="91440" bIns="45720" rtlCol="0" anchor="b">
            <a:normAutofit/>
          </a:bodyPr>
          <a:lstStyle/>
          <a:p>
            <a:r>
              <a:rPr lang="en-US" sz="4800" dirty="0"/>
              <a:t>Example 3</a:t>
            </a:r>
          </a:p>
        </p:txBody>
      </p:sp>
      <p:sp>
        <p:nvSpPr>
          <p:cNvPr id="14" name="Text Placeholder 13">
            <a:extLst>
              <a:ext uri="{FF2B5EF4-FFF2-40B4-BE49-F238E27FC236}">
                <a16:creationId xmlns:a16="http://schemas.microsoft.com/office/drawing/2014/main" id="{69C66073-31CD-58D0-8282-54C0FAA2349B}"/>
              </a:ext>
            </a:extLst>
          </p:cNvPr>
          <p:cNvSpPr>
            <a:spLocks noGrp="1"/>
          </p:cNvSpPr>
          <p:nvPr>
            <p:ph type="body" sz="half" idx="2"/>
          </p:nvPr>
        </p:nvSpPr>
        <p:spPr>
          <a:xfrm>
            <a:off x="985968" y="5569874"/>
            <a:ext cx="8288035" cy="700085"/>
          </a:xfrm>
        </p:spPr>
        <p:txBody>
          <a:bodyPr vert="horz" lIns="91440" tIns="45720" rIns="91440" bIns="45720" rtlCol="0" anchor="t">
            <a:normAutofit/>
          </a:bodyPr>
          <a:lstStyle/>
          <a:p>
            <a:r>
              <a:rPr lang="en-US" sz="1800" dirty="0">
                <a:solidFill>
                  <a:schemeClr val="tx1">
                    <a:lumMod val="50000"/>
                    <a:lumOff val="50000"/>
                  </a:schemeClr>
                </a:solidFill>
              </a:rPr>
              <a:t>Inappropriate materials being used for fire stopping </a:t>
            </a:r>
          </a:p>
        </p:txBody>
      </p:sp>
      <p:pic>
        <p:nvPicPr>
          <p:cNvPr id="22" name="Picture Placeholder 17">
            <a:extLst>
              <a:ext uri="{FF2B5EF4-FFF2-40B4-BE49-F238E27FC236}">
                <a16:creationId xmlns:a16="http://schemas.microsoft.com/office/drawing/2014/main" id="{530694BE-E001-503D-F24A-5D97572FCA35}"/>
              </a:ext>
            </a:extLst>
          </p:cNvPr>
          <p:cNvPicPr>
            <a:picLocks noChangeAspect="1"/>
          </p:cNvPicPr>
          <p:nvPr/>
        </p:nvPicPr>
        <p:blipFill>
          <a:blip r:embed="rId3">
            <a:extLst>
              <a:ext uri="{28A0092B-C50C-407E-A947-70E740481C1C}">
                <a14:useLocalDpi xmlns:a14="http://schemas.microsoft.com/office/drawing/2010/main" val="0"/>
              </a:ext>
            </a:extLst>
          </a:blip>
          <a:srcRect l="24102" t="10672" r="24102" b="14163"/>
          <a:stretch/>
        </p:blipFill>
        <p:spPr>
          <a:xfrm rot="5400000">
            <a:off x="417414" y="1169109"/>
            <a:ext cx="3651349" cy="2529144"/>
          </a:xfrm>
          <a:prstGeom prst="rect">
            <a:avLst/>
          </a:prstGeom>
        </p:spPr>
      </p:pic>
      <p:pic>
        <p:nvPicPr>
          <p:cNvPr id="34" name="Picture Placeholder 17">
            <a:extLst>
              <a:ext uri="{FF2B5EF4-FFF2-40B4-BE49-F238E27FC236}">
                <a16:creationId xmlns:a16="http://schemas.microsoft.com/office/drawing/2014/main" id="{B87B7AD4-F52B-A999-9AA9-A0E661D17EA4}"/>
              </a:ext>
            </a:extLst>
          </p:cNvPr>
          <p:cNvPicPr>
            <a:picLocks noChangeAspect="1"/>
          </p:cNvPicPr>
          <p:nvPr/>
        </p:nvPicPr>
        <p:blipFill>
          <a:blip r:embed="rId4">
            <a:extLst>
              <a:ext uri="{28A0092B-C50C-407E-A947-70E740481C1C}">
                <a14:useLocalDpi xmlns:a14="http://schemas.microsoft.com/office/drawing/2010/main" val="0"/>
              </a:ext>
            </a:extLst>
          </a:blip>
          <a:srcRect t="1175" b="1175"/>
          <a:stretch/>
        </p:blipFill>
        <p:spPr>
          <a:xfrm rot="5400000">
            <a:off x="3245204" y="1096606"/>
            <a:ext cx="3651345" cy="2674139"/>
          </a:xfrm>
          <a:prstGeom prst="rect">
            <a:avLst/>
          </a:prstGeom>
        </p:spPr>
      </p:pic>
      <p:pic>
        <p:nvPicPr>
          <p:cNvPr id="18" name="Picture Placeholder 17">
            <a:extLst>
              <a:ext uri="{FF2B5EF4-FFF2-40B4-BE49-F238E27FC236}">
                <a16:creationId xmlns:a16="http://schemas.microsoft.com/office/drawing/2014/main" id="{29CDB428-659F-3660-B0BE-22FA3192F6BA}"/>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18436" t="-2687" r="29768" b="2687"/>
          <a:stretch/>
        </p:blipFill>
        <p:spPr>
          <a:xfrm rot="5400000">
            <a:off x="6133764" y="1126566"/>
            <a:ext cx="3651349" cy="2614219"/>
          </a:xfrm>
          <a:prstGeom prst="rect">
            <a:avLst/>
          </a:prstGeom>
        </p:spPr>
      </p:pic>
    </p:spTree>
    <p:extLst>
      <p:ext uri="{BB962C8B-B14F-4D97-AF65-F5344CB8AC3E}">
        <p14:creationId xmlns:p14="http://schemas.microsoft.com/office/powerpoint/2010/main" val="82588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4098A4C6-4FFB-4EF4-8317-8110224DB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1" name="Straight Connector 110">
              <a:extLst>
                <a:ext uri="{FF2B5EF4-FFF2-40B4-BE49-F238E27FC236}">
                  <a16:creationId xmlns:a16="http://schemas.microsoft.com/office/drawing/2014/main" id="{4A415072-93F3-4FDA-96B8-7DFD2874C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D8C2D828-7FBF-4467-B527-793E0E978C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7" name="Rectangle 23">
              <a:extLst>
                <a:ext uri="{FF2B5EF4-FFF2-40B4-BE49-F238E27FC236}">
                  <a16:creationId xmlns:a16="http://schemas.microsoft.com/office/drawing/2014/main" id="{B9D10F1D-AB99-42AD-8720-CDF349959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8" name="Rectangle 25">
              <a:extLst>
                <a:ext uri="{FF2B5EF4-FFF2-40B4-BE49-F238E27FC236}">
                  <a16:creationId xmlns:a16="http://schemas.microsoft.com/office/drawing/2014/main" id="{5BF01F05-8464-452A-A278-4A40757B6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9" name="Isosceles Triangle 128">
              <a:extLst>
                <a:ext uri="{FF2B5EF4-FFF2-40B4-BE49-F238E27FC236}">
                  <a16:creationId xmlns:a16="http://schemas.microsoft.com/office/drawing/2014/main" id="{FBCC0363-6CA5-4B64-A66F-478732557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0" name="Rectangle 27">
              <a:extLst>
                <a:ext uri="{FF2B5EF4-FFF2-40B4-BE49-F238E27FC236}">
                  <a16:creationId xmlns:a16="http://schemas.microsoft.com/office/drawing/2014/main" id="{CBACBAB2-7577-4339-B610-7245E449D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1" name="Rectangle 28">
              <a:extLst>
                <a:ext uri="{FF2B5EF4-FFF2-40B4-BE49-F238E27FC236}">
                  <a16:creationId xmlns:a16="http://schemas.microsoft.com/office/drawing/2014/main" id="{DFCB19D4-D4D4-4AFD-9ECC-A6D0E4AE2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2" name="Rectangle 29">
              <a:extLst>
                <a:ext uri="{FF2B5EF4-FFF2-40B4-BE49-F238E27FC236}">
                  <a16:creationId xmlns:a16="http://schemas.microsoft.com/office/drawing/2014/main" id="{3B32E423-85B7-4B28-B5C3-AB63224A4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3" name="Isosceles Triangle 132">
              <a:extLst>
                <a:ext uri="{FF2B5EF4-FFF2-40B4-BE49-F238E27FC236}">
                  <a16:creationId xmlns:a16="http://schemas.microsoft.com/office/drawing/2014/main" id="{3DC38A14-94ED-496F-851A-CA6A98898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4" name="Isosceles Triangle 133">
              <a:extLst>
                <a:ext uri="{FF2B5EF4-FFF2-40B4-BE49-F238E27FC236}">
                  <a16:creationId xmlns:a16="http://schemas.microsoft.com/office/drawing/2014/main" id="{14E862E4-F307-4A50-A3A9-0A79FD36D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11" name="Title 10">
            <a:extLst>
              <a:ext uri="{FF2B5EF4-FFF2-40B4-BE49-F238E27FC236}">
                <a16:creationId xmlns:a16="http://schemas.microsoft.com/office/drawing/2014/main" id="{8B7303C3-679E-7D04-C2F1-3DCED7A85458}"/>
              </a:ext>
            </a:extLst>
          </p:cNvPr>
          <p:cNvSpPr>
            <a:spLocks noGrp="1"/>
          </p:cNvSpPr>
          <p:nvPr>
            <p:ph type="title"/>
          </p:nvPr>
        </p:nvSpPr>
        <p:spPr>
          <a:xfrm>
            <a:off x="978517" y="4473226"/>
            <a:ext cx="8288032" cy="1096648"/>
          </a:xfrm>
        </p:spPr>
        <p:txBody>
          <a:bodyPr vert="horz" lIns="91440" tIns="45720" rIns="91440" bIns="45720" rtlCol="0" anchor="b">
            <a:normAutofit/>
          </a:bodyPr>
          <a:lstStyle/>
          <a:p>
            <a:r>
              <a:rPr lang="en-US" sz="4800" dirty="0"/>
              <a:t>Example 4</a:t>
            </a:r>
          </a:p>
        </p:txBody>
      </p:sp>
      <p:sp>
        <p:nvSpPr>
          <p:cNvPr id="14" name="Text Placeholder 13">
            <a:extLst>
              <a:ext uri="{FF2B5EF4-FFF2-40B4-BE49-F238E27FC236}">
                <a16:creationId xmlns:a16="http://schemas.microsoft.com/office/drawing/2014/main" id="{69C66073-31CD-58D0-8282-54C0FAA2349B}"/>
              </a:ext>
            </a:extLst>
          </p:cNvPr>
          <p:cNvSpPr>
            <a:spLocks noGrp="1"/>
          </p:cNvSpPr>
          <p:nvPr>
            <p:ph type="body" sz="half" idx="2"/>
          </p:nvPr>
        </p:nvSpPr>
        <p:spPr>
          <a:xfrm>
            <a:off x="985968" y="5569874"/>
            <a:ext cx="8288035" cy="700085"/>
          </a:xfrm>
        </p:spPr>
        <p:txBody>
          <a:bodyPr vert="horz" lIns="91440" tIns="45720" rIns="91440" bIns="45720" rtlCol="0" anchor="t">
            <a:normAutofit/>
          </a:bodyPr>
          <a:lstStyle/>
          <a:p>
            <a:r>
              <a:rPr lang="en-US" sz="1800" dirty="0">
                <a:solidFill>
                  <a:schemeClr val="tx1">
                    <a:lumMod val="50000"/>
                    <a:lumOff val="50000"/>
                  </a:schemeClr>
                </a:solidFill>
              </a:rPr>
              <a:t>Fire collars/dampers not being </a:t>
            </a:r>
            <a:r>
              <a:rPr lang="en-US" sz="1800" dirty="0" err="1">
                <a:solidFill>
                  <a:schemeClr val="tx1">
                    <a:lumMod val="50000"/>
                    <a:lumOff val="50000"/>
                  </a:schemeClr>
                </a:solidFill>
              </a:rPr>
              <a:t>utilised</a:t>
            </a:r>
            <a:r>
              <a:rPr lang="en-US" sz="1800" dirty="0">
                <a:solidFill>
                  <a:schemeClr val="tx1">
                    <a:lumMod val="50000"/>
                    <a:lumOff val="50000"/>
                  </a:schemeClr>
                </a:solidFill>
              </a:rPr>
              <a:t> when penetrating the fire barrier </a:t>
            </a:r>
          </a:p>
        </p:txBody>
      </p:sp>
      <p:pic>
        <p:nvPicPr>
          <p:cNvPr id="22" name="Picture Placeholder 17">
            <a:extLst>
              <a:ext uri="{FF2B5EF4-FFF2-40B4-BE49-F238E27FC236}">
                <a16:creationId xmlns:a16="http://schemas.microsoft.com/office/drawing/2014/main" id="{530694BE-E001-503D-F24A-5D97572FCA35}"/>
              </a:ext>
            </a:extLst>
          </p:cNvPr>
          <p:cNvPicPr>
            <a:picLocks noChangeAspect="1"/>
          </p:cNvPicPr>
          <p:nvPr/>
        </p:nvPicPr>
        <p:blipFill>
          <a:blip r:embed="rId3">
            <a:extLst>
              <a:ext uri="{28A0092B-C50C-407E-A947-70E740481C1C}">
                <a14:useLocalDpi xmlns:a14="http://schemas.microsoft.com/office/drawing/2010/main" val="0"/>
              </a:ext>
            </a:extLst>
          </a:blip>
          <a:srcRect l="14025" t="3823" r="10369" b="3823"/>
          <a:stretch/>
        </p:blipFill>
        <p:spPr>
          <a:xfrm>
            <a:off x="995621" y="608001"/>
            <a:ext cx="2491718" cy="3651344"/>
          </a:xfrm>
          <a:prstGeom prst="rect">
            <a:avLst/>
          </a:prstGeom>
        </p:spPr>
      </p:pic>
      <p:pic>
        <p:nvPicPr>
          <p:cNvPr id="34" name="Picture Placeholder 17">
            <a:extLst>
              <a:ext uri="{FF2B5EF4-FFF2-40B4-BE49-F238E27FC236}">
                <a16:creationId xmlns:a16="http://schemas.microsoft.com/office/drawing/2014/main" id="{B87B7AD4-F52B-A999-9AA9-A0E661D17EA4}"/>
              </a:ext>
            </a:extLst>
          </p:cNvPr>
          <p:cNvPicPr>
            <a:picLocks noChangeAspect="1"/>
          </p:cNvPicPr>
          <p:nvPr/>
        </p:nvPicPr>
        <p:blipFill>
          <a:blip r:embed="rId4">
            <a:extLst>
              <a:ext uri="{28A0092B-C50C-407E-A947-70E740481C1C}">
                <a14:useLocalDpi xmlns:a14="http://schemas.microsoft.com/office/drawing/2010/main" val="0"/>
              </a:ext>
            </a:extLst>
          </a:blip>
          <a:srcRect t="1175" b="1175"/>
          <a:stretch/>
        </p:blipFill>
        <p:spPr>
          <a:xfrm rot="5400000">
            <a:off x="3245204" y="1096606"/>
            <a:ext cx="3651345" cy="2674139"/>
          </a:xfrm>
          <a:prstGeom prst="rect">
            <a:avLst/>
          </a:prstGeom>
        </p:spPr>
      </p:pic>
      <p:pic>
        <p:nvPicPr>
          <p:cNvPr id="18" name="Picture Placeholder 17">
            <a:extLst>
              <a:ext uri="{FF2B5EF4-FFF2-40B4-BE49-F238E27FC236}">
                <a16:creationId xmlns:a16="http://schemas.microsoft.com/office/drawing/2014/main" id="{29CDB428-659F-3660-B0BE-22FA3192F6BA}"/>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t="25095" b="1739"/>
          <a:stretch/>
        </p:blipFill>
        <p:spPr>
          <a:xfrm rot="5400000">
            <a:off x="6133764" y="1126566"/>
            <a:ext cx="3651349" cy="2614219"/>
          </a:xfrm>
          <a:prstGeom prst="rect">
            <a:avLst/>
          </a:prstGeom>
        </p:spPr>
      </p:pic>
    </p:spTree>
    <p:extLst>
      <p:ext uri="{BB962C8B-B14F-4D97-AF65-F5344CB8AC3E}">
        <p14:creationId xmlns:p14="http://schemas.microsoft.com/office/powerpoint/2010/main" val="367727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46F5F-C435-C5FF-D781-4D81C3F57EC9}"/>
              </a:ext>
            </a:extLst>
          </p:cNvPr>
          <p:cNvSpPr>
            <a:spLocks noGrp="1"/>
          </p:cNvSpPr>
          <p:nvPr>
            <p:ph type="title"/>
          </p:nvPr>
        </p:nvSpPr>
        <p:spPr>
          <a:xfrm>
            <a:off x="677334" y="609600"/>
            <a:ext cx="8596668" cy="1320800"/>
          </a:xfrm>
        </p:spPr>
        <p:txBody>
          <a:bodyPr>
            <a:normAutofit/>
          </a:bodyPr>
          <a:lstStyle/>
          <a:p>
            <a:r>
              <a:rPr lang="en-IE"/>
              <a:t>What Does the Guidance Say? </a:t>
            </a:r>
            <a:endParaRPr lang="en-IE" dirty="0"/>
          </a:p>
        </p:txBody>
      </p:sp>
      <p:graphicFrame>
        <p:nvGraphicFramePr>
          <p:cNvPr id="28" name="Content Placeholder 5">
            <a:extLst>
              <a:ext uri="{FF2B5EF4-FFF2-40B4-BE49-F238E27FC236}">
                <a16:creationId xmlns:a16="http://schemas.microsoft.com/office/drawing/2014/main" id="{725B3E91-9C18-772A-6E37-E383315E95B2}"/>
              </a:ext>
            </a:extLst>
          </p:cNvPr>
          <p:cNvGraphicFramePr>
            <a:graphicFrameLocks noGrp="1"/>
          </p:cNvGraphicFramePr>
          <p:nvPr>
            <p:ph idx="1"/>
            <p:extLst>
              <p:ext uri="{D42A27DB-BD31-4B8C-83A1-F6EECF244321}">
                <p14:modId xmlns:p14="http://schemas.microsoft.com/office/powerpoint/2010/main" val="1031676721"/>
              </p:ext>
            </p:extLst>
          </p:nvPr>
        </p:nvGraphicFramePr>
        <p:xfrm>
          <a:off x="1472184" y="1496292"/>
          <a:ext cx="8522207" cy="4584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Rounded Corners 12">
            <a:extLst>
              <a:ext uri="{FF2B5EF4-FFF2-40B4-BE49-F238E27FC236}">
                <a16:creationId xmlns:a16="http://schemas.microsoft.com/office/drawing/2014/main" id="{2EA122A1-5105-C5AB-8EEC-72B513EA9DAD}"/>
              </a:ext>
            </a:extLst>
          </p:cNvPr>
          <p:cNvSpPr/>
          <p:nvPr/>
        </p:nvSpPr>
        <p:spPr>
          <a:xfrm>
            <a:off x="201168" y="3483725"/>
            <a:ext cx="1271016" cy="6096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600" dirty="0"/>
              <a:t>TGD Part B 2017</a:t>
            </a:r>
          </a:p>
        </p:txBody>
      </p:sp>
    </p:spTree>
    <p:extLst>
      <p:ext uri="{BB962C8B-B14F-4D97-AF65-F5344CB8AC3E}">
        <p14:creationId xmlns:p14="http://schemas.microsoft.com/office/powerpoint/2010/main" val="13234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B2C5-E85B-1DBD-400D-495BF3DC46E1}"/>
              </a:ext>
            </a:extLst>
          </p:cNvPr>
          <p:cNvSpPr>
            <a:spLocks noGrp="1"/>
          </p:cNvSpPr>
          <p:nvPr>
            <p:ph type="title"/>
          </p:nvPr>
        </p:nvSpPr>
        <p:spPr>
          <a:xfrm>
            <a:off x="677334" y="609600"/>
            <a:ext cx="8596668" cy="670560"/>
          </a:xfrm>
        </p:spPr>
        <p:txBody>
          <a:bodyPr/>
          <a:lstStyle/>
          <a:p>
            <a:r>
              <a:rPr lang="en-IE" dirty="0"/>
              <a:t>Construction of Block Footings </a:t>
            </a:r>
          </a:p>
        </p:txBody>
      </p:sp>
      <p:sp>
        <p:nvSpPr>
          <p:cNvPr id="3" name="Content Placeholder 2">
            <a:extLst>
              <a:ext uri="{FF2B5EF4-FFF2-40B4-BE49-F238E27FC236}">
                <a16:creationId xmlns:a16="http://schemas.microsoft.com/office/drawing/2014/main" id="{2C2AF33A-13CB-CFA3-3793-91A798A25343}"/>
              </a:ext>
            </a:extLst>
          </p:cNvPr>
          <p:cNvSpPr>
            <a:spLocks noGrp="1"/>
          </p:cNvSpPr>
          <p:nvPr>
            <p:ph idx="1"/>
          </p:nvPr>
        </p:nvSpPr>
        <p:spPr>
          <a:xfrm>
            <a:off x="677334" y="1280160"/>
            <a:ext cx="6793314" cy="2009075"/>
          </a:xfrm>
        </p:spPr>
        <p:txBody>
          <a:bodyPr/>
          <a:lstStyle/>
          <a:p>
            <a:pPr marL="0" indent="0">
              <a:buNone/>
            </a:pPr>
            <a:r>
              <a:rPr lang="en-IE" b="1" u="sng" dirty="0"/>
              <a:t>Main Issues Seen on-Site </a:t>
            </a:r>
          </a:p>
          <a:p>
            <a:r>
              <a:rPr lang="en-IE" dirty="0"/>
              <a:t>Mortar joints of varying sizes </a:t>
            </a:r>
          </a:p>
          <a:p>
            <a:r>
              <a:rPr lang="en-IE" dirty="0"/>
              <a:t>Inadequate bonding of blocks </a:t>
            </a:r>
          </a:p>
          <a:p>
            <a:r>
              <a:rPr lang="en-IE" dirty="0"/>
              <a:t>Blocks being laid with inadequate support and not level </a:t>
            </a:r>
          </a:p>
          <a:p>
            <a:endParaRPr lang="en-IE" dirty="0"/>
          </a:p>
        </p:txBody>
      </p:sp>
      <p:sp>
        <p:nvSpPr>
          <p:cNvPr id="5" name="Content Placeholder 2">
            <a:extLst>
              <a:ext uri="{FF2B5EF4-FFF2-40B4-BE49-F238E27FC236}">
                <a16:creationId xmlns:a16="http://schemas.microsoft.com/office/drawing/2014/main" id="{19A1B331-1536-5071-5C94-A712B154395A}"/>
              </a:ext>
            </a:extLst>
          </p:cNvPr>
          <p:cNvSpPr txBox="1">
            <a:spLocks/>
          </p:cNvSpPr>
          <p:nvPr/>
        </p:nvSpPr>
        <p:spPr>
          <a:xfrm>
            <a:off x="677334" y="3568765"/>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IE" b="1" u="sng" dirty="0"/>
          </a:p>
          <a:p>
            <a:pPr marL="914400" lvl="2" indent="0">
              <a:buNone/>
            </a:pPr>
            <a:endParaRPr lang="en-IE" dirty="0"/>
          </a:p>
          <a:p>
            <a:endParaRPr lang="en-IE" dirty="0"/>
          </a:p>
        </p:txBody>
      </p:sp>
    </p:spTree>
    <p:extLst>
      <p:ext uri="{BB962C8B-B14F-4D97-AF65-F5344CB8AC3E}">
        <p14:creationId xmlns:p14="http://schemas.microsoft.com/office/powerpoint/2010/main" val="911729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3F7FD-B139-1BAC-720A-B3A1319CDC2E}"/>
              </a:ext>
            </a:extLst>
          </p:cNvPr>
          <p:cNvSpPr>
            <a:spLocks noGrp="1"/>
          </p:cNvSpPr>
          <p:nvPr>
            <p:ph type="title"/>
          </p:nvPr>
        </p:nvSpPr>
        <p:spPr>
          <a:xfrm>
            <a:off x="677334" y="609600"/>
            <a:ext cx="8596668" cy="840509"/>
          </a:xfrm>
        </p:spPr>
        <p:txBody>
          <a:bodyPr/>
          <a:lstStyle/>
          <a:p>
            <a:r>
              <a:rPr lang="en-IE" dirty="0"/>
              <a:t>Additional Notes from Part B </a:t>
            </a:r>
          </a:p>
        </p:txBody>
      </p:sp>
      <p:sp>
        <p:nvSpPr>
          <p:cNvPr id="3" name="Content Placeholder 2">
            <a:extLst>
              <a:ext uri="{FF2B5EF4-FFF2-40B4-BE49-F238E27FC236}">
                <a16:creationId xmlns:a16="http://schemas.microsoft.com/office/drawing/2014/main" id="{47A6D52D-DF9B-2A78-FEC3-48245AD32CC7}"/>
              </a:ext>
            </a:extLst>
          </p:cNvPr>
          <p:cNvSpPr>
            <a:spLocks noGrp="1"/>
          </p:cNvSpPr>
          <p:nvPr>
            <p:ph idx="1"/>
          </p:nvPr>
        </p:nvSpPr>
        <p:spPr>
          <a:xfrm>
            <a:off x="677334" y="1218479"/>
            <a:ext cx="8596668" cy="3880773"/>
          </a:xfrm>
        </p:spPr>
        <p:txBody>
          <a:bodyPr>
            <a:normAutofit fontScale="92500" lnSpcReduction="10000"/>
          </a:bodyPr>
          <a:lstStyle/>
          <a:p>
            <a:r>
              <a:rPr lang="en-IE" dirty="0"/>
              <a:t>The maximum diameter for pipes is outline in Table 3.4 of TGD Part B </a:t>
            </a:r>
          </a:p>
          <a:p>
            <a:r>
              <a:rPr lang="en-US" dirty="0"/>
              <a:t>European classification of the resistance has 3 classes (REI)</a:t>
            </a:r>
          </a:p>
          <a:p>
            <a:pPr lvl="1"/>
            <a:r>
              <a:rPr lang="en-US" dirty="0"/>
              <a:t>(R) fire performance in respect of loadbearing capacity </a:t>
            </a:r>
          </a:p>
          <a:p>
            <a:pPr lvl="1"/>
            <a:r>
              <a:rPr lang="en-IE" dirty="0"/>
              <a:t>(E) </a:t>
            </a:r>
            <a:r>
              <a:rPr lang="en-US" dirty="0"/>
              <a:t>fire performance in respect of integrity</a:t>
            </a:r>
          </a:p>
          <a:p>
            <a:pPr lvl="1"/>
            <a:r>
              <a:rPr lang="en-IE" dirty="0"/>
              <a:t>(I) </a:t>
            </a:r>
            <a:r>
              <a:rPr lang="en-US" dirty="0"/>
              <a:t>fire performance in respect of insulation</a:t>
            </a:r>
            <a:endParaRPr lang="en-IE" dirty="0"/>
          </a:p>
          <a:p>
            <a:r>
              <a:rPr lang="en-IE" sz="1600" dirty="0"/>
              <a:t>3.7.7 Proprietary seals: other fire stopping materials are as follow where appropriate:</a:t>
            </a:r>
          </a:p>
          <a:p>
            <a:pPr lvl="2"/>
            <a:r>
              <a:rPr lang="en-IE" dirty="0"/>
              <a:t>Cement or Lime mortar </a:t>
            </a:r>
          </a:p>
          <a:p>
            <a:pPr lvl="2"/>
            <a:r>
              <a:rPr lang="en-IE" sz="1400" dirty="0"/>
              <a:t>Gypsum based plaster </a:t>
            </a:r>
          </a:p>
          <a:p>
            <a:pPr lvl="2"/>
            <a:r>
              <a:rPr lang="en-IE" sz="1400" dirty="0"/>
              <a:t>Cement or Gypsum based vermiculite/ perlite mixes</a:t>
            </a:r>
          </a:p>
          <a:p>
            <a:pPr lvl="2"/>
            <a:r>
              <a:rPr lang="en-IE" sz="1400" dirty="0"/>
              <a:t>Glass fibre, mineral wool, crushed rock, blast furnace slag or ceramic based products</a:t>
            </a:r>
          </a:p>
          <a:p>
            <a:pPr lvl="2"/>
            <a:endParaRPr lang="en-IE" dirty="0"/>
          </a:p>
          <a:p>
            <a:pPr marL="914400" lvl="2" indent="0">
              <a:buNone/>
            </a:pPr>
            <a:r>
              <a:rPr lang="en-IE" sz="1400" dirty="0"/>
              <a:t> </a:t>
            </a:r>
          </a:p>
        </p:txBody>
      </p:sp>
      <p:pic>
        <p:nvPicPr>
          <p:cNvPr id="5" name="Picture 4">
            <a:extLst>
              <a:ext uri="{FF2B5EF4-FFF2-40B4-BE49-F238E27FC236}">
                <a16:creationId xmlns:a16="http://schemas.microsoft.com/office/drawing/2014/main" id="{8BB40F4B-AE98-5EB2-E293-D6C7587A27DA}"/>
              </a:ext>
            </a:extLst>
          </p:cNvPr>
          <p:cNvPicPr>
            <a:picLocks noChangeAspect="1"/>
          </p:cNvPicPr>
          <p:nvPr/>
        </p:nvPicPr>
        <p:blipFill>
          <a:blip r:embed="rId3"/>
          <a:stretch>
            <a:fillRect/>
          </a:stretch>
        </p:blipFill>
        <p:spPr>
          <a:xfrm>
            <a:off x="8506576" y="3158865"/>
            <a:ext cx="3008089" cy="2939814"/>
          </a:xfrm>
          <a:prstGeom prst="rect">
            <a:avLst/>
          </a:prstGeom>
        </p:spPr>
      </p:pic>
      <p:pic>
        <p:nvPicPr>
          <p:cNvPr id="7" name="Picture 6">
            <a:extLst>
              <a:ext uri="{FF2B5EF4-FFF2-40B4-BE49-F238E27FC236}">
                <a16:creationId xmlns:a16="http://schemas.microsoft.com/office/drawing/2014/main" id="{009E7723-88DF-99A9-F0A8-87077F7430E0}"/>
              </a:ext>
            </a:extLst>
          </p:cNvPr>
          <p:cNvPicPr>
            <a:picLocks noChangeAspect="1"/>
          </p:cNvPicPr>
          <p:nvPr/>
        </p:nvPicPr>
        <p:blipFill>
          <a:blip r:embed="rId4"/>
          <a:stretch>
            <a:fillRect/>
          </a:stretch>
        </p:blipFill>
        <p:spPr>
          <a:xfrm>
            <a:off x="8666321" y="1198393"/>
            <a:ext cx="2026656" cy="1721189"/>
          </a:xfrm>
          <a:prstGeom prst="rect">
            <a:avLst/>
          </a:prstGeom>
        </p:spPr>
      </p:pic>
    </p:spTree>
    <p:extLst>
      <p:ext uri="{BB962C8B-B14F-4D97-AF65-F5344CB8AC3E}">
        <p14:creationId xmlns:p14="http://schemas.microsoft.com/office/powerpoint/2010/main" val="3349861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1D2D8-E9B5-A8B4-0EBE-D35DB9FCACDA}"/>
              </a:ext>
            </a:extLst>
          </p:cNvPr>
          <p:cNvSpPr>
            <a:spLocks noGrp="1"/>
          </p:cNvSpPr>
          <p:nvPr>
            <p:ph type="title"/>
          </p:nvPr>
        </p:nvSpPr>
        <p:spPr>
          <a:xfrm>
            <a:off x="677334" y="609600"/>
            <a:ext cx="8596668" cy="844296"/>
          </a:xfrm>
        </p:spPr>
        <p:txBody>
          <a:bodyPr/>
          <a:lstStyle/>
          <a:p>
            <a:r>
              <a:rPr lang="en-IE" dirty="0"/>
              <a:t>Circular PL 07-2024</a:t>
            </a:r>
          </a:p>
        </p:txBody>
      </p:sp>
      <p:sp>
        <p:nvSpPr>
          <p:cNvPr id="3" name="Content Placeholder 2">
            <a:extLst>
              <a:ext uri="{FF2B5EF4-FFF2-40B4-BE49-F238E27FC236}">
                <a16:creationId xmlns:a16="http://schemas.microsoft.com/office/drawing/2014/main" id="{33A7E2CC-64F5-63D4-B491-07C0F534DE0A}"/>
              </a:ext>
            </a:extLst>
          </p:cNvPr>
          <p:cNvSpPr>
            <a:spLocks noGrp="1"/>
          </p:cNvSpPr>
          <p:nvPr>
            <p:ph idx="1"/>
          </p:nvPr>
        </p:nvSpPr>
        <p:spPr>
          <a:xfrm>
            <a:off x="677334" y="1566229"/>
            <a:ext cx="8596668" cy="1625027"/>
          </a:xfrm>
        </p:spPr>
        <p:txBody>
          <a:bodyPr/>
          <a:lstStyle/>
          <a:p>
            <a:r>
              <a:rPr lang="en-IE" dirty="0"/>
              <a:t>This relates to submissions coming into the Christmas period.</a:t>
            </a:r>
          </a:p>
          <a:p>
            <a:r>
              <a:rPr lang="en-IE" dirty="0"/>
              <a:t>BCMS will be shut down on the 20</a:t>
            </a:r>
            <a:r>
              <a:rPr lang="en-IE" baseline="30000" dirty="0"/>
              <a:t>th</a:t>
            </a:r>
            <a:r>
              <a:rPr lang="en-IE" dirty="0"/>
              <a:t> December 2024 until the 1</a:t>
            </a:r>
            <a:r>
              <a:rPr lang="en-IE" baseline="30000" dirty="0"/>
              <a:t>st</a:t>
            </a:r>
            <a:r>
              <a:rPr lang="en-IE" dirty="0"/>
              <a:t> January 2025. </a:t>
            </a:r>
          </a:p>
          <a:p>
            <a:r>
              <a:rPr lang="en-IE" dirty="0"/>
              <a:t>To avail of the </a:t>
            </a:r>
            <a:r>
              <a:rPr lang="en-US" dirty="0"/>
              <a:t>of the Development Contributions waiver</a:t>
            </a:r>
            <a:r>
              <a:rPr lang="en-IE" dirty="0"/>
              <a:t> a Commencement Notice/ 7 Day Notice should be lodged before the 17</a:t>
            </a:r>
            <a:r>
              <a:rPr lang="en-IE" baseline="30000" dirty="0"/>
              <a:t>th</a:t>
            </a:r>
            <a:r>
              <a:rPr lang="en-IE" dirty="0"/>
              <a:t> December 2024.</a:t>
            </a:r>
          </a:p>
        </p:txBody>
      </p:sp>
    </p:spTree>
    <p:extLst>
      <p:ext uri="{BB962C8B-B14F-4D97-AF65-F5344CB8AC3E}">
        <p14:creationId xmlns:p14="http://schemas.microsoft.com/office/powerpoint/2010/main" val="649701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8"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9" name="Isosceles Triangle 48">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0"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2"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3" name="Isosceles Triangle 52">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4" name="Isosceles Triangle 53">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56" name="Rectangle 55">
            <a:extLst>
              <a:ext uri="{FF2B5EF4-FFF2-40B4-BE49-F238E27FC236}">
                <a16:creationId xmlns:a16="http://schemas.microsoft.com/office/drawing/2014/main" id="{4F57DB1C-6494-4CC4-A5E8-931957565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FFFB778B-5206-4BB0-A468-327E71367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60" name="Freeform: Shape 59">
            <a:extLst>
              <a:ext uri="{FF2B5EF4-FFF2-40B4-BE49-F238E27FC236}">
                <a16:creationId xmlns:a16="http://schemas.microsoft.com/office/drawing/2014/main" id="{E6C0471D-BE03-4D81-BDB5-D510BC0D8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3379" y="-1"/>
            <a:ext cx="5438621" cy="6857999"/>
          </a:xfrm>
          <a:custGeom>
            <a:avLst/>
            <a:gdLst>
              <a:gd name="connsiteX0" fmla="*/ 0 w 5438621"/>
              <a:gd name="connsiteY0" fmla="*/ 0 h 6857999"/>
              <a:gd name="connsiteX1" fmla="*/ 573774 w 5438621"/>
              <a:gd name="connsiteY1" fmla="*/ 0 h 6857999"/>
              <a:gd name="connsiteX2" fmla="*/ 1182808 w 5438621"/>
              <a:gd name="connsiteY2" fmla="*/ 0 h 6857999"/>
              <a:gd name="connsiteX3" fmla="*/ 4537195 w 5438621"/>
              <a:gd name="connsiteY3" fmla="*/ 0 h 6857999"/>
              <a:gd name="connsiteX4" fmla="*/ 5187609 w 5438621"/>
              <a:gd name="connsiteY4" fmla="*/ 0 h 6857999"/>
              <a:gd name="connsiteX5" fmla="*/ 5438621 w 5438621"/>
              <a:gd name="connsiteY5" fmla="*/ 0 h 6857999"/>
              <a:gd name="connsiteX6" fmla="*/ 5438621 w 5438621"/>
              <a:gd name="connsiteY6" fmla="*/ 6857999 h 6857999"/>
              <a:gd name="connsiteX7" fmla="*/ 4802807 w 5438621"/>
              <a:gd name="connsiteY7" fmla="*/ 6857999 h 6857999"/>
              <a:gd name="connsiteX8" fmla="*/ 4537195 w 5438621"/>
              <a:gd name="connsiteY8" fmla="*/ 6857999 h 6857999"/>
              <a:gd name="connsiteX9" fmla="*/ 1182808 w 5438621"/>
              <a:gd name="connsiteY9" fmla="*/ 6857999 h 6857999"/>
              <a:gd name="connsiteX10" fmla="*/ 1049897 w 5438621"/>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38621" h="6857999">
                <a:moveTo>
                  <a:pt x="0" y="0"/>
                </a:moveTo>
                <a:lnTo>
                  <a:pt x="573774" y="0"/>
                </a:lnTo>
                <a:lnTo>
                  <a:pt x="1182808" y="0"/>
                </a:lnTo>
                <a:lnTo>
                  <a:pt x="4537195" y="0"/>
                </a:lnTo>
                <a:lnTo>
                  <a:pt x="5187609" y="0"/>
                </a:lnTo>
                <a:lnTo>
                  <a:pt x="5438621" y="0"/>
                </a:lnTo>
                <a:lnTo>
                  <a:pt x="5438621" y="6857999"/>
                </a:lnTo>
                <a:lnTo>
                  <a:pt x="4802807" y="6857999"/>
                </a:lnTo>
                <a:lnTo>
                  <a:pt x="4537195" y="6857999"/>
                </a:lnTo>
                <a:lnTo>
                  <a:pt x="1182808" y="6857999"/>
                </a:lnTo>
                <a:lnTo>
                  <a:pt x="1049897" y="6857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2" name="Straight Connector 61">
            <a:extLst>
              <a:ext uri="{FF2B5EF4-FFF2-40B4-BE49-F238E27FC236}">
                <a16:creationId xmlns:a16="http://schemas.microsoft.com/office/drawing/2014/main" id="{E5E836EB-03CD-4BA5-A751-21D2ACC283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53743" y="3483429"/>
            <a:ext cx="6738258" cy="3374570"/>
          </a:xfrm>
          <a:prstGeom prst="line">
            <a:avLst/>
          </a:prstGeom>
          <a:ln w="9525">
            <a:solidFill>
              <a:schemeClr val="accent1">
                <a:lumMod val="60000"/>
                <a:lumOff val="4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22721A85-1EA4-4D87-97AB-0BB4AB78F9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78143" y="0"/>
            <a:ext cx="860630" cy="6857999"/>
          </a:xfrm>
          <a:prstGeom prst="line">
            <a:avLst/>
          </a:prstGeom>
          <a:ln w="15875" cap="sq">
            <a:solidFill>
              <a:schemeClr val="accent1"/>
            </a:solidFill>
            <a:bevel/>
          </a:ln>
        </p:spPr>
        <p:style>
          <a:lnRef idx="2">
            <a:schemeClr val="accent1"/>
          </a:lnRef>
          <a:fillRef idx="0">
            <a:schemeClr val="accent1"/>
          </a:fillRef>
          <a:effectRef idx="1">
            <a:schemeClr val="accent1"/>
          </a:effectRef>
          <a:fontRef idx="minor">
            <a:schemeClr val="tx1"/>
          </a:fontRef>
        </p:style>
      </p:cxnSp>
      <p:sp>
        <p:nvSpPr>
          <p:cNvPr id="66" name="Isosceles Triangle 65">
            <a:extLst>
              <a:ext uri="{FF2B5EF4-FFF2-40B4-BE49-F238E27FC236}">
                <a16:creationId xmlns:a16="http://schemas.microsoft.com/office/drawing/2014/main" id="{A27691EB-14CF-4237-B5EB-C94B92677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49404" y="0"/>
            <a:ext cx="842596" cy="5666154"/>
          </a:xfrm>
          <a:prstGeom prst="triangle">
            <a:avLst>
              <a:gd name="adj" fmla="val 100000"/>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 name="Title 1">
            <a:extLst>
              <a:ext uri="{FF2B5EF4-FFF2-40B4-BE49-F238E27FC236}">
                <a16:creationId xmlns:a16="http://schemas.microsoft.com/office/drawing/2014/main" id="{70A3F7FD-B139-1BAC-720A-B3A1319CDC2E}"/>
              </a:ext>
            </a:extLst>
          </p:cNvPr>
          <p:cNvSpPr>
            <a:spLocks noGrp="1"/>
          </p:cNvSpPr>
          <p:nvPr>
            <p:ph type="title"/>
          </p:nvPr>
        </p:nvSpPr>
        <p:spPr>
          <a:xfrm>
            <a:off x="829734" y="854529"/>
            <a:ext cx="5799665" cy="5148943"/>
          </a:xfrm>
        </p:spPr>
        <p:txBody>
          <a:bodyPr vert="horz" lIns="91440" tIns="45720" rIns="91440" bIns="45720" rtlCol="0" anchor="ctr">
            <a:normAutofit/>
          </a:bodyPr>
          <a:lstStyle/>
          <a:p>
            <a:pPr algn="r"/>
            <a:r>
              <a:rPr lang="en-US" sz="6000"/>
              <a:t>Thank you for your attention </a:t>
            </a:r>
          </a:p>
        </p:txBody>
      </p:sp>
    </p:spTree>
    <p:extLst>
      <p:ext uri="{BB962C8B-B14F-4D97-AF65-F5344CB8AC3E}">
        <p14:creationId xmlns:p14="http://schemas.microsoft.com/office/powerpoint/2010/main" val="1974608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B2C5-E85B-1DBD-400D-495BF3DC46E1}"/>
              </a:ext>
            </a:extLst>
          </p:cNvPr>
          <p:cNvSpPr>
            <a:spLocks noGrp="1"/>
          </p:cNvSpPr>
          <p:nvPr>
            <p:ph type="title"/>
          </p:nvPr>
        </p:nvSpPr>
        <p:spPr>
          <a:xfrm>
            <a:off x="677334" y="609600"/>
            <a:ext cx="8596668" cy="670560"/>
          </a:xfrm>
        </p:spPr>
        <p:txBody>
          <a:bodyPr/>
          <a:lstStyle/>
          <a:p>
            <a:r>
              <a:rPr lang="en-IE" dirty="0"/>
              <a:t>Construction of Block Footings </a:t>
            </a:r>
          </a:p>
        </p:txBody>
      </p:sp>
      <p:sp>
        <p:nvSpPr>
          <p:cNvPr id="3" name="Content Placeholder 2">
            <a:extLst>
              <a:ext uri="{FF2B5EF4-FFF2-40B4-BE49-F238E27FC236}">
                <a16:creationId xmlns:a16="http://schemas.microsoft.com/office/drawing/2014/main" id="{2C2AF33A-13CB-CFA3-3793-91A798A25343}"/>
              </a:ext>
            </a:extLst>
          </p:cNvPr>
          <p:cNvSpPr>
            <a:spLocks noGrp="1"/>
          </p:cNvSpPr>
          <p:nvPr>
            <p:ph idx="1"/>
          </p:nvPr>
        </p:nvSpPr>
        <p:spPr>
          <a:xfrm>
            <a:off x="677334" y="1280160"/>
            <a:ext cx="6793314" cy="2009075"/>
          </a:xfrm>
        </p:spPr>
        <p:txBody>
          <a:bodyPr/>
          <a:lstStyle/>
          <a:p>
            <a:pPr marL="0" indent="0">
              <a:buNone/>
            </a:pPr>
            <a:r>
              <a:rPr lang="en-IE" b="1" u="sng" dirty="0"/>
              <a:t>Main Issues Seen on-Site </a:t>
            </a:r>
          </a:p>
          <a:p>
            <a:r>
              <a:rPr lang="en-IE" dirty="0"/>
              <a:t>Mortar joints of varying sizes </a:t>
            </a:r>
          </a:p>
          <a:p>
            <a:r>
              <a:rPr lang="en-IE" dirty="0"/>
              <a:t>Inadequate bonding of blocks </a:t>
            </a:r>
          </a:p>
          <a:p>
            <a:r>
              <a:rPr lang="en-IE" dirty="0"/>
              <a:t>Blocks being laid with inadequate support and not level </a:t>
            </a:r>
          </a:p>
          <a:p>
            <a:endParaRPr lang="en-IE" dirty="0"/>
          </a:p>
        </p:txBody>
      </p:sp>
      <p:sp>
        <p:nvSpPr>
          <p:cNvPr id="5" name="Content Placeholder 2">
            <a:extLst>
              <a:ext uri="{FF2B5EF4-FFF2-40B4-BE49-F238E27FC236}">
                <a16:creationId xmlns:a16="http://schemas.microsoft.com/office/drawing/2014/main" id="{19A1B331-1536-5071-5C94-A712B154395A}"/>
              </a:ext>
            </a:extLst>
          </p:cNvPr>
          <p:cNvSpPr txBox="1">
            <a:spLocks/>
          </p:cNvSpPr>
          <p:nvPr/>
        </p:nvSpPr>
        <p:spPr>
          <a:xfrm>
            <a:off x="677334" y="3568765"/>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IE" b="1" u="sng" dirty="0"/>
          </a:p>
          <a:p>
            <a:pPr marL="914400" lvl="2" indent="0">
              <a:buNone/>
            </a:pPr>
            <a:endParaRPr lang="en-IE" dirty="0"/>
          </a:p>
          <a:p>
            <a:endParaRPr lang="en-IE" dirty="0"/>
          </a:p>
        </p:txBody>
      </p:sp>
      <p:sp>
        <p:nvSpPr>
          <p:cNvPr id="4" name="Content Placeholder 2">
            <a:extLst>
              <a:ext uri="{FF2B5EF4-FFF2-40B4-BE49-F238E27FC236}">
                <a16:creationId xmlns:a16="http://schemas.microsoft.com/office/drawing/2014/main" id="{A1770FCB-EC59-F750-F100-61286D7C2814}"/>
              </a:ext>
            </a:extLst>
          </p:cNvPr>
          <p:cNvSpPr txBox="1">
            <a:spLocks/>
          </p:cNvSpPr>
          <p:nvPr/>
        </p:nvSpPr>
        <p:spPr>
          <a:xfrm>
            <a:off x="838878" y="3099373"/>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IE" b="1" u="sng" dirty="0"/>
              <a:t>What Document are we Referencing?</a:t>
            </a:r>
          </a:p>
          <a:p>
            <a:pPr marL="914400" lvl="2" indent="0">
              <a:buNone/>
            </a:pPr>
            <a:endParaRPr lang="en-IE" dirty="0"/>
          </a:p>
          <a:p>
            <a:endParaRPr lang="en-IE" dirty="0"/>
          </a:p>
        </p:txBody>
      </p:sp>
    </p:spTree>
    <p:extLst>
      <p:ext uri="{BB962C8B-B14F-4D97-AF65-F5344CB8AC3E}">
        <p14:creationId xmlns:p14="http://schemas.microsoft.com/office/powerpoint/2010/main" val="2985761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B2C5-E85B-1DBD-400D-495BF3DC46E1}"/>
              </a:ext>
            </a:extLst>
          </p:cNvPr>
          <p:cNvSpPr>
            <a:spLocks noGrp="1"/>
          </p:cNvSpPr>
          <p:nvPr>
            <p:ph type="title"/>
          </p:nvPr>
        </p:nvSpPr>
        <p:spPr>
          <a:xfrm>
            <a:off x="677334" y="609600"/>
            <a:ext cx="8596668" cy="670560"/>
          </a:xfrm>
        </p:spPr>
        <p:txBody>
          <a:bodyPr/>
          <a:lstStyle/>
          <a:p>
            <a:r>
              <a:rPr lang="en-IE" dirty="0"/>
              <a:t>Construction of Block Footings </a:t>
            </a:r>
          </a:p>
        </p:txBody>
      </p:sp>
      <p:sp>
        <p:nvSpPr>
          <p:cNvPr id="3" name="Content Placeholder 2">
            <a:extLst>
              <a:ext uri="{FF2B5EF4-FFF2-40B4-BE49-F238E27FC236}">
                <a16:creationId xmlns:a16="http://schemas.microsoft.com/office/drawing/2014/main" id="{2C2AF33A-13CB-CFA3-3793-91A798A25343}"/>
              </a:ext>
            </a:extLst>
          </p:cNvPr>
          <p:cNvSpPr>
            <a:spLocks noGrp="1"/>
          </p:cNvSpPr>
          <p:nvPr>
            <p:ph idx="1"/>
          </p:nvPr>
        </p:nvSpPr>
        <p:spPr>
          <a:xfrm>
            <a:off x="677334" y="1280160"/>
            <a:ext cx="6793314" cy="2009075"/>
          </a:xfrm>
        </p:spPr>
        <p:txBody>
          <a:bodyPr/>
          <a:lstStyle/>
          <a:p>
            <a:pPr marL="0" indent="0">
              <a:buNone/>
            </a:pPr>
            <a:r>
              <a:rPr lang="en-IE" b="1" u="sng" dirty="0"/>
              <a:t>Main Issues Seen on-Site </a:t>
            </a:r>
          </a:p>
          <a:p>
            <a:r>
              <a:rPr lang="en-IE" dirty="0"/>
              <a:t>Mortar joints of varying sizes </a:t>
            </a:r>
          </a:p>
          <a:p>
            <a:r>
              <a:rPr lang="en-IE" dirty="0"/>
              <a:t>Inadequate bonding of blocks </a:t>
            </a:r>
          </a:p>
          <a:p>
            <a:r>
              <a:rPr lang="en-IE" dirty="0"/>
              <a:t>Blocks being laid with inadequate support and not level </a:t>
            </a:r>
          </a:p>
          <a:p>
            <a:endParaRPr lang="en-IE" dirty="0"/>
          </a:p>
        </p:txBody>
      </p:sp>
      <p:sp>
        <p:nvSpPr>
          <p:cNvPr id="5" name="Content Placeholder 2">
            <a:extLst>
              <a:ext uri="{FF2B5EF4-FFF2-40B4-BE49-F238E27FC236}">
                <a16:creationId xmlns:a16="http://schemas.microsoft.com/office/drawing/2014/main" id="{19A1B331-1536-5071-5C94-A712B154395A}"/>
              </a:ext>
            </a:extLst>
          </p:cNvPr>
          <p:cNvSpPr txBox="1">
            <a:spLocks/>
          </p:cNvSpPr>
          <p:nvPr/>
        </p:nvSpPr>
        <p:spPr>
          <a:xfrm>
            <a:off x="677334" y="3568765"/>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IE" b="1" u="sng" dirty="0"/>
          </a:p>
          <a:p>
            <a:pPr marL="914400" lvl="2" indent="0">
              <a:buNone/>
            </a:pPr>
            <a:endParaRPr lang="en-IE" dirty="0"/>
          </a:p>
          <a:p>
            <a:endParaRPr lang="en-IE" dirty="0"/>
          </a:p>
        </p:txBody>
      </p:sp>
      <p:sp>
        <p:nvSpPr>
          <p:cNvPr id="4" name="Content Placeholder 2">
            <a:extLst>
              <a:ext uri="{FF2B5EF4-FFF2-40B4-BE49-F238E27FC236}">
                <a16:creationId xmlns:a16="http://schemas.microsoft.com/office/drawing/2014/main" id="{A1770FCB-EC59-F750-F100-61286D7C2814}"/>
              </a:ext>
            </a:extLst>
          </p:cNvPr>
          <p:cNvSpPr txBox="1">
            <a:spLocks/>
          </p:cNvSpPr>
          <p:nvPr/>
        </p:nvSpPr>
        <p:spPr>
          <a:xfrm>
            <a:off x="838878" y="3099373"/>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IE" b="1" u="sng" dirty="0"/>
              <a:t>What Document are we Referencing?</a:t>
            </a:r>
          </a:p>
          <a:p>
            <a:r>
              <a:rPr lang="en-IE" dirty="0"/>
              <a:t>Technical Guidance Document Part A</a:t>
            </a:r>
          </a:p>
          <a:p>
            <a:pPr lvl="2"/>
            <a:r>
              <a:rPr lang="en-IE" dirty="0"/>
              <a:t>Structure 2012 </a:t>
            </a:r>
          </a:p>
          <a:p>
            <a:pPr marL="914400" lvl="2" indent="0">
              <a:buNone/>
            </a:pPr>
            <a:endParaRPr lang="en-IE" dirty="0"/>
          </a:p>
          <a:p>
            <a:endParaRPr lang="en-IE" dirty="0"/>
          </a:p>
        </p:txBody>
      </p:sp>
      <p:pic>
        <p:nvPicPr>
          <p:cNvPr id="7" name="Picture 6">
            <a:extLst>
              <a:ext uri="{FF2B5EF4-FFF2-40B4-BE49-F238E27FC236}">
                <a16:creationId xmlns:a16="http://schemas.microsoft.com/office/drawing/2014/main" id="{04EA731A-825C-8C0A-8529-D18044B5A030}"/>
              </a:ext>
            </a:extLst>
          </p:cNvPr>
          <p:cNvPicPr>
            <a:picLocks noChangeAspect="1"/>
          </p:cNvPicPr>
          <p:nvPr/>
        </p:nvPicPr>
        <p:blipFill>
          <a:blip r:embed="rId3"/>
          <a:srcRect l="2621" t="998" r="1610" b="2187"/>
          <a:stretch/>
        </p:blipFill>
        <p:spPr>
          <a:xfrm>
            <a:off x="6391656" y="3075961"/>
            <a:ext cx="2481072" cy="3504561"/>
          </a:xfrm>
          <a:prstGeom prst="rect">
            <a:avLst/>
          </a:prstGeom>
        </p:spPr>
      </p:pic>
    </p:spTree>
    <p:extLst>
      <p:ext uri="{BB962C8B-B14F-4D97-AF65-F5344CB8AC3E}">
        <p14:creationId xmlns:p14="http://schemas.microsoft.com/office/powerpoint/2010/main" val="2219661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4098A4C6-4FFB-4EF4-8317-8110224DB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1" name="Straight Connector 110">
              <a:extLst>
                <a:ext uri="{FF2B5EF4-FFF2-40B4-BE49-F238E27FC236}">
                  <a16:creationId xmlns:a16="http://schemas.microsoft.com/office/drawing/2014/main" id="{4A415072-93F3-4FDA-96B8-7DFD2874C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D8C2D828-7FBF-4467-B527-793E0E978C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7" name="Rectangle 23">
              <a:extLst>
                <a:ext uri="{FF2B5EF4-FFF2-40B4-BE49-F238E27FC236}">
                  <a16:creationId xmlns:a16="http://schemas.microsoft.com/office/drawing/2014/main" id="{B9D10F1D-AB99-42AD-8720-CDF349959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8" name="Rectangle 25">
              <a:extLst>
                <a:ext uri="{FF2B5EF4-FFF2-40B4-BE49-F238E27FC236}">
                  <a16:creationId xmlns:a16="http://schemas.microsoft.com/office/drawing/2014/main" id="{5BF01F05-8464-452A-A278-4A40757B6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9" name="Isosceles Triangle 128">
              <a:extLst>
                <a:ext uri="{FF2B5EF4-FFF2-40B4-BE49-F238E27FC236}">
                  <a16:creationId xmlns:a16="http://schemas.microsoft.com/office/drawing/2014/main" id="{FBCC0363-6CA5-4B64-A66F-478732557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0" name="Rectangle 27">
              <a:extLst>
                <a:ext uri="{FF2B5EF4-FFF2-40B4-BE49-F238E27FC236}">
                  <a16:creationId xmlns:a16="http://schemas.microsoft.com/office/drawing/2014/main" id="{CBACBAB2-7577-4339-B610-7245E449D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1" name="Rectangle 28">
              <a:extLst>
                <a:ext uri="{FF2B5EF4-FFF2-40B4-BE49-F238E27FC236}">
                  <a16:creationId xmlns:a16="http://schemas.microsoft.com/office/drawing/2014/main" id="{DFCB19D4-D4D4-4AFD-9ECC-A6D0E4AE2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2" name="Rectangle 29">
              <a:extLst>
                <a:ext uri="{FF2B5EF4-FFF2-40B4-BE49-F238E27FC236}">
                  <a16:creationId xmlns:a16="http://schemas.microsoft.com/office/drawing/2014/main" id="{3B32E423-85B7-4B28-B5C3-AB63224A4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3" name="Isosceles Triangle 132">
              <a:extLst>
                <a:ext uri="{FF2B5EF4-FFF2-40B4-BE49-F238E27FC236}">
                  <a16:creationId xmlns:a16="http://schemas.microsoft.com/office/drawing/2014/main" id="{3DC38A14-94ED-496F-851A-CA6A98898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4" name="Isosceles Triangle 133">
              <a:extLst>
                <a:ext uri="{FF2B5EF4-FFF2-40B4-BE49-F238E27FC236}">
                  <a16:creationId xmlns:a16="http://schemas.microsoft.com/office/drawing/2014/main" id="{14E862E4-F307-4A50-A3A9-0A79FD36D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11" name="Title 10">
            <a:extLst>
              <a:ext uri="{FF2B5EF4-FFF2-40B4-BE49-F238E27FC236}">
                <a16:creationId xmlns:a16="http://schemas.microsoft.com/office/drawing/2014/main" id="{8B7303C3-679E-7D04-C2F1-3DCED7A85458}"/>
              </a:ext>
            </a:extLst>
          </p:cNvPr>
          <p:cNvSpPr>
            <a:spLocks noGrp="1"/>
          </p:cNvSpPr>
          <p:nvPr>
            <p:ph type="title"/>
          </p:nvPr>
        </p:nvSpPr>
        <p:spPr>
          <a:xfrm>
            <a:off x="985969" y="4473227"/>
            <a:ext cx="8288032" cy="1096648"/>
          </a:xfrm>
        </p:spPr>
        <p:txBody>
          <a:bodyPr vert="horz" lIns="91440" tIns="45720" rIns="91440" bIns="45720" rtlCol="0" anchor="b">
            <a:normAutofit/>
          </a:bodyPr>
          <a:lstStyle/>
          <a:p>
            <a:r>
              <a:rPr lang="en-US" sz="4800" dirty="0"/>
              <a:t>Examples</a:t>
            </a:r>
          </a:p>
        </p:txBody>
      </p:sp>
      <p:sp>
        <p:nvSpPr>
          <p:cNvPr id="14" name="Text Placeholder 13">
            <a:extLst>
              <a:ext uri="{FF2B5EF4-FFF2-40B4-BE49-F238E27FC236}">
                <a16:creationId xmlns:a16="http://schemas.microsoft.com/office/drawing/2014/main" id="{69C66073-31CD-58D0-8282-54C0FAA2349B}"/>
              </a:ext>
            </a:extLst>
          </p:cNvPr>
          <p:cNvSpPr>
            <a:spLocks noGrp="1"/>
          </p:cNvSpPr>
          <p:nvPr>
            <p:ph type="body" sz="half" idx="2"/>
          </p:nvPr>
        </p:nvSpPr>
        <p:spPr>
          <a:xfrm>
            <a:off x="985968" y="5569874"/>
            <a:ext cx="8288035" cy="700085"/>
          </a:xfrm>
        </p:spPr>
        <p:txBody>
          <a:bodyPr vert="horz" lIns="91440" tIns="45720" rIns="91440" bIns="45720" rtlCol="0" anchor="t">
            <a:normAutofit/>
          </a:bodyPr>
          <a:lstStyle/>
          <a:p>
            <a:r>
              <a:rPr lang="en-US" sz="1800" dirty="0">
                <a:solidFill>
                  <a:schemeClr val="tx1">
                    <a:lumMod val="50000"/>
                    <a:lumOff val="50000"/>
                  </a:schemeClr>
                </a:solidFill>
              </a:rPr>
              <a:t>Defects in construction of block footings  </a:t>
            </a:r>
          </a:p>
        </p:txBody>
      </p:sp>
      <p:pic>
        <p:nvPicPr>
          <p:cNvPr id="22" name="Picture Placeholder 17">
            <a:extLst>
              <a:ext uri="{FF2B5EF4-FFF2-40B4-BE49-F238E27FC236}">
                <a16:creationId xmlns:a16="http://schemas.microsoft.com/office/drawing/2014/main" id="{530694BE-E001-503D-F24A-5D97572FCA35}"/>
              </a:ext>
            </a:extLst>
          </p:cNvPr>
          <p:cNvPicPr>
            <a:picLocks noChangeAspect="1"/>
          </p:cNvPicPr>
          <p:nvPr/>
        </p:nvPicPr>
        <p:blipFill>
          <a:blip r:embed="rId3">
            <a:extLst>
              <a:ext uri="{28A0092B-C50C-407E-A947-70E740481C1C}">
                <a14:useLocalDpi xmlns:a14="http://schemas.microsoft.com/office/drawing/2010/main" val="0"/>
              </a:ext>
            </a:extLst>
          </a:blip>
          <a:srcRect l="18015" r="18015"/>
          <a:stretch/>
        </p:blipFill>
        <p:spPr>
          <a:xfrm>
            <a:off x="985969" y="609600"/>
            <a:ext cx="2743200" cy="3635025"/>
          </a:xfrm>
          <a:prstGeom prst="rect">
            <a:avLst/>
          </a:prstGeom>
        </p:spPr>
      </p:pic>
      <p:pic>
        <p:nvPicPr>
          <p:cNvPr id="34" name="Picture Placeholder 17">
            <a:extLst>
              <a:ext uri="{FF2B5EF4-FFF2-40B4-BE49-F238E27FC236}">
                <a16:creationId xmlns:a16="http://schemas.microsoft.com/office/drawing/2014/main" id="{B87B7AD4-F52B-A999-9AA9-A0E661D17EA4}"/>
              </a:ext>
            </a:extLst>
          </p:cNvPr>
          <p:cNvPicPr>
            <a:picLocks noChangeAspect="1"/>
          </p:cNvPicPr>
          <p:nvPr/>
        </p:nvPicPr>
        <p:blipFill>
          <a:blip r:embed="rId4">
            <a:extLst>
              <a:ext uri="{28A0092B-C50C-407E-A947-70E740481C1C}">
                <a14:useLocalDpi xmlns:a14="http://schemas.microsoft.com/office/drawing/2010/main" val="0"/>
              </a:ext>
            </a:extLst>
          </a:blip>
          <a:srcRect t="309" b="309"/>
          <a:stretch/>
        </p:blipFill>
        <p:spPr>
          <a:xfrm>
            <a:off x="3810032" y="608009"/>
            <a:ext cx="2743200" cy="3635025"/>
          </a:xfrm>
          <a:prstGeom prst="rect">
            <a:avLst/>
          </a:prstGeom>
        </p:spPr>
      </p:pic>
      <p:pic>
        <p:nvPicPr>
          <p:cNvPr id="18" name="Picture Placeholder 17">
            <a:extLst>
              <a:ext uri="{FF2B5EF4-FFF2-40B4-BE49-F238E27FC236}">
                <a16:creationId xmlns:a16="http://schemas.microsoft.com/office/drawing/2014/main" id="{29CDB428-659F-3660-B0BE-22FA3192F6BA}"/>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24312" r="24312"/>
          <a:stretch/>
        </p:blipFill>
        <p:spPr>
          <a:xfrm>
            <a:off x="6634094" y="608010"/>
            <a:ext cx="2697232" cy="3635024"/>
          </a:xfrm>
          <a:prstGeom prst="rect">
            <a:avLst/>
          </a:prstGeom>
        </p:spPr>
      </p:pic>
    </p:spTree>
    <p:extLst>
      <p:ext uri="{BB962C8B-B14F-4D97-AF65-F5344CB8AC3E}">
        <p14:creationId xmlns:p14="http://schemas.microsoft.com/office/powerpoint/2010/main" val="390563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46F5F-C435-C5FF-D781-4D81C3F57EC9}"/>
              </a:ext>
            </a:extLst>
          </p:cNvPr>
          <p:cNvSpPr>
            <a:spLocks noGrp="1"/>
          </p:cNvSpPr>
          <p:nvPr>
            <p:ph type="title"/>
          </p:nvPr>
        </p:nvSpPr>
        <p:spPr>
          <a:xfrm>
            <a:off x="677334" y="609600"/>
            <a:ext cx="8596668" cy="1320800"/>
          </a:xfrm>
        </p:spPr>
        <p:txBody>
          <a:bodyPr>
            <a:normAutofit/>
          </a:bodyPr>
          <a:lstStyle/>
          <a:p>
            <a:r>
              <a:rPr lang="en-IE"/>
              <a:t>What Does the Guidance Say? </a:t>
            </a:r>
            <a:endParaRPr lang="en-IE" dirty="0"/>
          </a:p>
        </p:txBody>
      </p:sp>
      <p:graphicFrame>
        <p:nvGraphicFramePr>
          <p:cNvPr id="28" name="Content Placeholder 5">
            <a:extLst>
              <a:ext uri="{FF2B5EF4-FFF2-40B4-BE49-F238E27FC236}">
                <a16:creationId xmlns:a16="http://schemas.microsoft.com/office/drawing/2014/main" id="{725B3E91-9C18-772A-6E37-E383315E95B2}"/>
              </a:ext>
            </a:extLst>
          </p:cNvPr>
          <p:cNvGraphicFramePr>
            <a:graphicFrameLocks noGrp="1"/>
          </p:cNvGraphicFramePr>
          <p:nvPr>
            <p:ph idx="1"/>
            <p:extLst>
              <p:ext uri="{D42A27DB-BD31-4B8C-83A1-F6EECF244321}">
                <p14:modId xmlns:p14="http://schemas.microsoft.com/office/powerpoint/2010/main" val="1318190663"/>
              </p:ext>
            </p:extLst>
          </p:nvPr>
        </p:nvGraphicFramePr>
        <p:xfrm>
          <a:off x="1847089" y="1505436"/>
          <a:ext cx="8174736" cy="4584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Rounded Corners 12">
            <a:extLst>
              <a:ext uri="{FF2B5EF4-FFF2-40B4-BE49-F238E27FC236}">
                <a16:creationId xmlns:a16="http://schemas.microsoft.com/office/drawing/2014/main" id="{2EA122A1-5105-C5AB-8EEC-72B513EA9DAD}"/>
              </a:ext>
            </a:extLst>
          </p:cNvPr>
          <p:cNvSpPr/>
          <p:nvPr/>
        </p:nvSpPr>
        <p:spPr>
          <a:xfrm>
            <a:off x="210312" y="3440984"/>
            <a:ext cx="1728216" cy="7133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600" dirty="0"/>
              <a:t>TGD Part A 2012 S.R. 325</a:t>
            </a:r>
          </a:p>
        </p:txBody>
      </p:sp>
    </p:spTree>
    <p:extLst>
      <p:ext uri="{BB962C8B-B14F-4D97-AF65-F5344CB8AC3E}">
        <p14:creationId xmlns:p14="http://schemas.microsoft.com/office/powerpoint/2010/main" val="2574505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B2C5-E85B-1DBD-400D-495BF3DC46E1}"/>
              </a:ext>
            </a:extLst>
          </p:cNvPr>
          <p:cNvSpPr>
            <a:spLocks noGrp="1"/>
          </p:cNvSpPr>
          <p:nvPr>
            <p:ph type="title"/>
          </p:nvPr>
        </p:nvSpPr>
        <p:spPr>
          <a:xfrm>
            <a:off x="677334" y="609600"/>
            <a:ext cx="8596668" cy="670560"/>
          </a:xfrm>
        </p:spPr>
        <p:txBody>
          <a:bodyPr/>
          <a:lstStyle/>
          <a:p>
            <a:r>
              <a:rPr lang="en-IE"/>
              <a:t>Installation of Radon Barriers </a:t>
            </a:r>
            <a:endParaRPr lang="en-IE" dirty="0"/>
          </a:p>
        </p:txBody>
      </p:sp>
      <p:sp>
        <p:nvSpPr>
          <p:cNvPr id="3" name="Content Placeholder 2">
            <a:extLst>
              <a:ext uri="{FF2B5EF4-FFF2-40B4-BE49-F238E27FC236}">
                <a16:creationId xmlns:a16="http://schemas.microsoft.com/office/drawing/2014/main" id="{2C2AF33A-13CB-CFA3-3793-91A798A25343}"/>
              </a:ext>
            </a:extLst>
          </p:cNvPr>
          <p:cNvSpPr>
            <a:spLocks noGrp="1"/>
          </p:cNvSpPr>
          <p:nvPr>
            <p:ph idx="1"/>
          </p:nvPr>
        </p:nvSpPr>
        <p:spPr>
          <a:xfrm>
            <a:off x="677334" y="1280160"/>
            <a:ext cx="6793314" cy="2009075"/>
          </a:xfrm>
        </p:spPr>
        <p:txBody>
          <a:bodyPr/>
          <a:lstStyle/>
          <a:p>
            <a:pPr marL="0" indent="0">
              <a:buNone/>
            </a:pPr>
            <a:r>
              <a:rPr lang="en-IE" b="1" u="sng" dirty="0"/>
              <a:t>Main Issues Seen on-Site </a:t>
            </a:r>
          </a:p>
          <a:p>
            <a:r>
              <a:rPr lang="en-IE" dirty="0"/>
              <a:t>Incorrect T3 material used under the radon barrier</a:t>
            </a:r>
          </a:p>
          <a:p>
            <a:r>
              <a:rPr lang="en-IE" dirty="0"/>
              <a:t>Tears in the radon barrier</a:t>
            </a:r>
          </a:p>
          <a:p>
            <a:r>
              <a:rPr lang="en-IE" dirty="0"/>
              <a:t>Inappropriate materials used to seal the radon barrier</a:t>
            </a:r>
          </a:p>
          <a:p>
            <a:r>
              <a:rPr lang="en-IE" dirty="0"/>
              <a:t>No sealing of the radon barrier at junctions</a:t>
            </a:r>
          </a:p>
          <a:p>
            <a:endParaRPr lang="en-IE" dirty="0"/>
          </a:p>
        </p:txBody>
      </p:sp>
      <p:sp>
        <p:nvSpPr>
          <p:cNvPr id="5" name="Content Placeholder 2">
            <a:extLst>
              <a:ext uri="{FF2B5EF4-FFF2-40B4-BE49-F238E27FC236}">
                <a16:creationId xmlns:a16="http://schemas.microsoft.com/office/drawing/2014/main" id="{19A1B331-1536-5071-5C94-A712B154395A}"/>
              </a:ext>
            </a:extLst>
          </p:cNvPr>
          <p:cNvSpPr txBox="1">
            <a:spLocks/>
          </p:cNvSpPr>
          <p:nvPr/>
        </p:nvSpPr>
        <p:spPr>
          <a:xfrm>
            <a:off x="677334" y="3568765"/>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IE" b="1" u="sng" dirty="0"/>
          </a:p>
          <a:p>
            <a:pPr marL="914400" lvl="2" indent="0">
              <a:buNone/>
            </a:pPr>
            <a:endParaRPr lang="en-IE" dirty="0"/>
          </a:p>
          <a:p>
            <a:endParaRPr lang="en-IE" dirty="0"/>
          </a:p>
        </p:txBody>
      </p:sp>
    </p:spTree>
    <p:extLst>
      <p:ext uri="{BB962C8B-B14F-4D97-AF65-F5344CB8AC3E}">
        <p14:creationId xmlns:p14="http://schemas.microsoft.com/office/powerpoint/2010/main" val="968438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B2C5-E85B-1DBD-400D-495BF3DC46E1}"/>
              </a:ext>
            </a:extLst>
          </p:cNvPr>
          <p:cNvSpPr>
            <a:spLocks noGrp="1"/>
          </p:cNvSpPr>
          <p:nvPr>
            <p:ph type="title"/>
          </p:nvPr>
        </p:nvSpPr>
        <p:spPr>
          <a:xfrm>
            <a:off x="677334" y="609600"/>
            <a:ext cx="8596668" cy="670560"/>
          </a:xfrm>
        </p:spPr>
        <p:txBody>
          <a:bodyPr/>
          <a:lstStyle/>
          <a:p>
            <a:r>
              <a:rPr lang="en-IE" dirty="0"/>
              <a:t>Installation of Radon Barriers </a:t>
            </a:r>
          </a:p>
        </p:txBody>
      </p:sp>
      <p:sp>
        <p:nvSpPr>
          <p:cNvPr id="3" name="Content Placeholder 2">
            <a:extLst>
              <a:ext uri="{FF2B5EF4-FFF2-40B4-BE49-F238E27FC236}">
                <a16:creationId xmlns:a16="http://schemas.microsoft.com/office/drawing/2014/main" id="{2C2AF33A-13CB-CFA3-3793-91A798A25343}"/>
              </a:ext>
            </a:extLst>
          </p:cNvPr>
          <p:cNvSpPr>
            <a:spLocks noGrp="1"/>
          </p:cNvSpPr>
          <p:nvPr>
            <p:ph idx="1"/>
          </p:nvPr>
        </p:nvSpPr>
        <p:spPr>
          <a:xfrm>
            <a:off x="677334" y="1280160"/>
            <a:ext cx="6793314" cy="2009075"/>
          </a:xfrm>
        </p:spPr>
        <p:txBody>
          <a:bodyPr/>
          <a:lstStyle/>
          <a:p>
            <a:pPr marL="0" indent="0">
              <a:buNone/>
            </a:pPr>
            <a:r>
              <a:rPr lang="en-IE" b="1" u="sng" dirty="0"/>
              <a:t>Main Issues Seen on-Site </a:t>
            </a:r>
          </a:p>
          <a:p>
            <a:r>
              <a:rPr lang="en-IE" dirty="0"/>
              <a:t>Incorrect T3 material used under the radon barrier</a:t>
            </a:r>
          </a:p>
          <a:p>
            <a:r>
              <a:rPr lang="en-IE" dirty="0"/>
              <a:t>Tears in the radon barrier</a:t>
            </a:r>
          </a:p>
          <a:p>
            <a:r>
              <a:rPr lang="en-IE" dirty="0"/>
              <a:t>Inappropriate materials used to seal the radon barrier</a:t>
            </a:r>
          </a:p>
          <a:p>
            <a:r>
              <a:rPr lang="en-IE" dirty="0"/>
              <a:t>No sealing of the radon barrier at junctions</a:t>
            </a:r>
          </a:p>
          <a:p>
            <a:endParaRPr lang="en-IE" dirty="0"/>
          </a:p>
        </p:txBody>
      </p:sp>
      <p:sp>
        <p:nvSpPr>
          <p:cNvPr id="5" name="Content Placeholder 2">
            <a:extLst>
              <a:ext uri="{FF2B5EF4-FFF2-40B4-BE49-F238E27FC236}">
                <a16:creationId xmlns:a16="http://schemas.microsoft.com/office/drawing/2014/main" id="{19A1B331-1536-5071-5C94-A712B154395A}"/>
              </a:ext>
            </a:extLst>
          </p:cNvPr>
          <p:cNvSpPr txBox="1">
            <a:spLocks/>
          </p:cNvSpPr>
          <p:nvPr/>
        </p:nvSpPr>
        <p:spPr>
          <a:xfrm>
            <a:off x="677334" y="3568765"/>
            <a:ext cx="6793314" cy="20090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IE" b="1" u="sng" dirty="0"/>
              <a:t>What Document are we Referencing?</a:t>
            </a:r>
          </a:p>
          <a:p>
            <a:pPr marL="914400" lvl="2" indent="0">
              <a:buNone/>
            </a:pPr>
            <a:endParaRPr lang="en-IE" dirty="0"/>
          </a:p>
          <a:p>
            <a:endParaRPr lang="en-IE" dirty="0"/>
          </a:p>
        </p:txBody>
      </p:sp>
    </p:spTree>
    <p:extLst>
      <p:ext uri="{BB962C8B-B14F-4D97-AF65-F5344CB8AC3E}">
        <p14:creationId xmlns:p14="http://schemas.microsoft.com/office/powerpoint/2010/main" val="2786774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Facet">
  <a:themeElements>
    <a:clrScheme name="Custom 2">
      <a:dk1>
        <a:sysClr val="windowText" lastClr="000000"/>
      </a:dk1>
      <a:lt1>
        <a:sysClr val="window" lastClr="FFFFFF"/>
      </a:lt1>
      <a:dk2>
        <a:srgbClr val="212121"/>
      </a:dk2>
      <a:lt2>
        <a:srgbClr val="CDD0D1"/>
      </a:lt2>
      <a:accent1>
        <a:srgbClr val="FFC000"/>
      </a:accent1>
      <a:accent2>
        <a:srgbClr val="7D28CD"/>
      </a:accent2>
      <a:accent3>
        <a:srgbClr val="E29D3E"/>
      </a:accent3>
      <a:accent4>
        <a:srgbClr val="D64A3B"/>
      </a:accent4>
      <a:accent5>
        <a:srgbClr val="D64787"/>
      </a:accent5>
      <a:accent6>
        <a:srgbClr val="A666E1"/>
      </a:accent6>
      <a:hlink>
        <a:srgbClr val="3085ED"/>
      </a:hlink>
      <a:folHlink>
        <a:srgbClr val="82B6F4"/>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6015</TotalTime>
  <Words>1276</Words>
  <Application>Microsoft Office PowerPoint</Application>
  <PresentationFormat>Widescreen</PresentationFormat>
  <Paragraphs>204</Paragraphs>
  <Slides>32</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Aptos</vt:lpstr>
      <vt:lpstr>Arial</vt:lpstr>
      <vt:lpstr>Trebuchet MS</vt:lpstr>
      <vt:lpstr>Wingdings 3</vt:lpstr>
      <vt:lpstr>Facet</vt:lpstr>
      <vt:lpstr>Wexford County Council Agent Information Day </vt:lpstr>
      <vt:lpstr>What is Building Control looking for when carrying out an inspection? </vt:lpstr>
      <vt:lpstr>Construction of Block Footings </vt:lpstr>
      <vt:lpstr>Construction of Block Footings </vt:lpstr>
      <vt:lpstr>Construction of Block Footings </vt:lpstr>
      <vt:lpstr>Examples</vt:lpstr>
      <vt:lpstr>What Does the Guidance Say? </vt:lpstr>
      <vt:lpstr>Installation of Radon Barriers </vt:lpstr>
      <vt:lpstr>Installation of Radon Barriers </vt:lpstr>
      <vt:lpstr>Installation of Radon Barriers </vt:lpstr>
      <vt:lpstr>Example 1</vt:lpstr>
      <vt:lpstr>Example 2</vt:lpstr>
      <vt:lpstr>Example 3</vt:lpstr>
      <vt:lpstr>What Does the Guidance Say? </vt:lpstr>
      <vt:lpstr>Masonry Wall Construction </vt:lpstr>
      <vt:lpstr>Masonry Wall Construction </vt:lpstr>
      <vt:lpstr>Masonry Wall Construction </vt:lpstr>
      <vt:lpstr>Example 1</vt:lpstr>
      <vt:lpstr>Example 2</vt:lpstr>
      <vt:lpstr>Example 3</vt:lpstr>
      <vt:lpstr>What Does the Guidance Say? </vt:lpstr>
      <vt:lpstr>Fire Stopping </vt:lpstr>
      <vt:lpstr>Fire Stopping </vt:lpstr>
      <vt:lpstr>Fire Stopping </vt:lpstr>
      <vt:lpstr>Example 1</vt:lpstr>
      <vt:lpstr>Example 2</vt:lpstr>
      <vt:lpstr>Example 3</vt:lpstr>
      <vt:lpstr>Example 4</vt:lpstr>
      <vt:lpstr>What Does the Guidance Say? </vt:lpstr>
      <vt:lpstr>Additional Notes from Part B </vt:lpstr>
      <vt:lpstr>Circular PL 07-2024</vt:lpstr>
      <vt:lpstr>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Bryan Beale</dc:creator>
  <cp:lastModifiedBy>Bryan Beale</cp:lastModifiedBy>
  <cp:revision>25</cp:revision>
  <dcterms:created xsi:type="dcterms:W3CDTF">2024-11-12T11:01:58Z</dcterms:created>
  <dcterms:modified xsi:type="dcterms:W3CDTF">2024-11-24T19:55:42Z</dcterms:modified>
</cp:coreProperties>
</file>