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20"/>
  </p:notesMasterIdLst>
  <p:sldIdLst>
    <p:sldId id="256" r:id="rId2"/>
    <p:sldId id="257" r:id="rId3"/>
    <p:sldId id="284" r:id="rId4"/>
    <p:sldId id="285" r:id="rId5"/>
    <p:sldId id="286" r:id="rId6"/>
    <p:sldId id="287" r:id="rId7"/>
    <p:sldId id="288" r:id="rId8"/>
    <p:sldId id="289" r:id="rId9"/>
    <p:sldId id="290" r:id="rId10"/>
    <p:sldId id="291" r:id="rId11"/>
    <p:sldId id="297" r:id="rId12"/>
    <p:sldId id="298" r:id="rId13"/>
    <p:sldId id="292" r:id="rId14"/>
    <p:sldId id="293" r:id="rId15"/>
    <p:sldId id="294" r:id="rId16"/>
    <p:sldId id="295" r:id="rId17"/>
    <p:sldId id="296" r:id="rId18"/>
    <p:sldId id="262" r:id="rId19"/>
  </p:sldIdLst>
  <p:sldSz cx="9144000" cy="5143500" type="screen16x9"/>
  <p:notesSz cx="6858000" cy="9144000"/>
  <p:embeddedFontLst>
    <p:embeddedFont>
      <p:font typeface="Dosis Light" pitchFamily="2" charset="0"/>
      <p:regular r:id="rId21"/>
      <p:bold r:id="rId22"/>
    </p:embeddedFont>
    <p:embeddedFont>
      <p:font typeface="Titillium Web Light" panose="00000400000000000000" pitchFamily="2" charset="0"/>
      <p:regular r:id="rId23"/>
      <p:bold r:id="rId24"/>
      <p:italic r:id="rId25"/>
      <p:boldItalic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8153CD3-D156-4897-9AB9-63B7B0F63E04}">
  <a:tblStyle styleId="{38153CD3-D156-4897-9AB9-63B7B0F63E04}"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800" y="5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font" Target="fonts/font1.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134015819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2"/>
        <p:cNvGrpSpPr/>
        <p:nvPr/>
      </p:nvGrpSpPr>
      <p:grpSpPr>
        <a:xfrm>
          <a:off x="0" y="0"/>
          <a:ext cx="0" cy="0"/>
          <a:chOff x="0" y="0"/>
          <a:chExt cx="0" cy="0"/>
        </a:xfrm>
      </p:grpSpPr>
      <p:sp>
        <p:nvSpPr>
          <p:cNvPr id="3833" name="Google Shape;3833;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34" name="Google Shape;3834;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7"/>
        <p:cNvGrpSpPr/>
        <p:nvPr/>
      </p:nvGrpSpPr>
      <p:grpSpPr>
        <a:xfrm>
          <a:off x="0" y="0"/>
          <a:ext cx="0" cy="0"/>
          <a:chOff x="0" y="0"/>
          <a:chExt cx="0" cy="0"/>
        </a:xfrm>
      </p:grpSpPr>
      <p:sp>
        <p:nvSpPr>
          <p:cNvPr id="3838" name="Google Shape;383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39" name="Google Shape;383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3"/>
        <p:cNvGrpSpPr/>
        <p:nvPr/>
      </p:nvGrpSpPr>
      <p:grpSpPr>
        <a:xfrm>
          <a:off x="0" y="0"/>
          <a:ext cx="0" cy="0"/>
          <a:chOff x="0" y="0"/>
          <a:chExt cx="0" cy="0"/>
        </a:xfrm>
      </p:grpSpPr>
      <p:sp>
        <p:nvSpPr>
          <p:cNvPr id="3874" name="Google Shape;3874;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75" name="Google Shape;3875;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3"/>
        <p:cNvGrpSpPr/>
        <p:nvPr/>
      </p:nvGrpSpPr>
      <p:grpSpPr>
        <a:xfrm>
          <a:off x="0" y="0"/>
          <a:ext cx="0" cy="0"/>
          <a:chOff x="0" y="0"/>
          <a:chExt cx="0" cy="0"/>
        </a:xfrm>
      </p:grpSpPr>
      <p:sp>
        <p:nvSpPr>
          <p:cNvPr id="3874" name="Google Shape;3874;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75" name="Google Shape;3875;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7"/>
        <p:cNvGrpSpPr/>
        <p:nvPr/>
      </p:nvGrpSpPr>
      <p:grpSpPr>
        <a:xfrm>
          <a:off x="0" y="0"/>
          <a:ext cx="0" cy="0"/>
          <a:chOff x="0" y="0"/>
          <a:chExt cx="0" cy="0"/>
        </a:xfrm>
      </p:grpSpPr>
      <p:sp>
        <p:nvSpPr>
          <p:cNvPr id="3838" name="Google Shape;383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39" name="Google Shape;383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7"/>
        <p:cNvGrpSpPr/>
        <p:nvPr/>
      </p:nvGrpSpPr>
      <p:grpSpPr>
        <a:xfrm>
          <a:off x="0" y="0"/>
          <a:ext cx="0" cy="0"/>
          <a:chOff x="0" y="0"/>
          <a:chExt cx="0" cy="0"/>
        </a:xfrm>
      </p:grpSpPr>
      <p:sp>
        <p:nvSpPr>
          <p:cNvPr id="3838" name="Google Shape;383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39" name="Google Shape;383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7"/>
        <p:cNvGrpSpPr/>
        <p:nvPr/>
      </p:nvGrpSpPr>
      <p:grpSpPr>
        <a:xfrm>
          <a:off x="0" y="0"/>
          <a:ext cx="0" cy="0"/>
          <a:chOff x="0" y="0"/>
          <a:chExt cx="0" cy="0"/>
        </a:xfrm>
      </p:grpSpPr>
      <p:sp>
        <p:nvSpPr>
          <p:cNvPr id="3838" name="Google Shape;383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39" name="Google Shape;383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7"/>
        <p:cNvGrpSpPr/>
        <p:nvPr/>
      </p:nvGrpSpPr>
      <p:grpSpPr>
        <a:xfrm>
          <a:off x="0" y="0"/>
          <a:ext cx="0" cy="0"/>
          <a:chOff x="0" y="0"/>
          <a:chExt cx="0" cy="0"/>
        </a:xfrm>
      </p:grpSpPr>
      <p:sp>
        <p:nvSpPr>
          <p:cNvPr id="3838" name="Google Shape;383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39" name="Google Shape;383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7"/>
        <p:cNvGrpSpPr/>
        <p:nvPr/>
      </p:nvGrpSpPr>
      <p:grpSpPr>
        <a:xfrm>
          <a:off x="0" y="0"/>
          <a:ext cx="0" cy="0"/>
          <a:chOff x="0" y="0"/>
          <a:chExt cx="0" cy="0"/>
        </a:xfrm>
      </p:grpSpPr>
      <p:sp>
        <p:nvSpPr>
          <p:cNvPr id="3838" name="Google Shape;383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39" name="Google Shape;383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3"/>
        <p:cNvGrpSpPr/>
        <p:nvPr/>
      </p:nvGrpSpPr>
      <p:grpSpPr>
        <a:xfrm>
          <a:off x="0" y="0"/>
          <a:ext cx="0" cy="0"/>
          <a:chOff x="0" y="0"/>
          <a:chExt cx="0" cy="0"/>
        </a:xfrm>
      </p:grpSpPr>
      <p:sp>
        <p:nvSpPr>
          <p:cNvPr id="3874" name="Google Shape;3874;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75" name="Google Shape;3875;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7"/>
        <p:cNvGrpSpPr/>
        <p:nvPr/>
      </p:nvGrpSpPr>
      <p:grpSpPr>
        <a:xfrm>
          <a:off x="0" y="0"/>
          <a:ext cx="0" cy="0"/>
          <a:chOff x="0" y="0"/>
          <a:chExt cx="0" cy="0"/>
        </a:xfrm>
      </p:grpSpPr>
      <p:sp>
        <p:nvSpPr>
          <p:cNvPr id="3838" name="Google Shape;383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39" name="Google Shape;383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7"/>
        <p:cNvGrpSpPr/>
        <p:nvPr/>
      </p:nvGrpSpPr>
      <p:grpSpPr>
        <a:xfrm>
          <a:off x="0" y="0"/>
          <a:ext cx="0" cy="0"/>
          <a:chOff x="0" y="0"/>
          <a:chExt cx="0" cy="0"/>
        </a:xfrm>
      </p:grpSpPr>
      <p:sp>
        <p:nvSpPr>
          <p:cNvPr id="3838" name="Google Shape;383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39" name="Google Shape;383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7"/>
        <p:cNvGrpSpPr/>
        <p:nvPr/>
      </p:nvGrpSpPr>
      <p:grpSpPr>
        <a:xfrm>
          <a:off x="0" y="0"/>
          <a:ext cx="0" cy="0"/>
          <a:chOff x="0" y="0"/>
          <a:chExt cx="0" cy="0"/>
        </a:xfrm>
      </p:grpSpPr>
      <p:sp>
        <p:nvSpPr>
          <p:cNvPr id="3838" name="Google Shape;383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39" name="Google Shape;383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7"/>
        <p:cNvGrpSpPr/>
        <p:nvPr/>
      </p:nvGrpSpPr>
      <p:grpSpPr>
        <a:xfrm>
          <a:off x="0" y="0"/>
          <a:ext cx="0" cy="0"/>
          <a:chOff x="0" y="0"/>
          <a:chExt cx="0" cy="0"/>
        </a:xfrm>
      </p:grpSpPr>
      <p:sp>
        <p:nvSpPr>
          <p:cNvPr id="3838" name="Google Shape;383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39" name="Google Shape;383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7"/>
        <p:cNvGrpSpPr/>
        <p:nvPr/>
      </p:nvGrpSpPr>
      <p:grpSpPr>
        <a:xfrm>
          <a:off x="0" y="0"/>
          <a:ext cx="0" cy="0"/>
          <a:chOff x="0" y="0"/>
          <a:chExt cx="0" cy="0"/>
        </a:xfrm>
      </p:grpSpPr>
      <p:sp>
        <p:nvSpPr>
          <p:cNvPr id="3838" name="Google Shape;383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39" name="Google Shape;383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7"/>
        <p:cNvGrpSpPr/>
        <p:nvPr/>
      </p:nvGrpSpPr>
      <p:grpSpPr>
        <a:xfrm>
          <a:off x="0" y="0"/>
          <a:ext cx="0" cy="0"/>
          <a:chOff x="0" y="0"/>
          <a:chExt cx="0" cy="0"/>
        </a:xfrm>
      </p:grpSpPr>
      <p:sp>
        <p:nvSpPr>
          <p:cNvPr id="3838" name="Google Shape;383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39" name="Google Shape;383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7"/>
        <p:cNvGrpSpPr/>
        <p:nvPr/>
      </p:nvGrpSpPr>
      <p:grpSpPr>
        <a:xfrm>
          <a:off x="0" y="0"/>
          <a:ext cx="0" cy="0"/>
          <a:chOff x="0" y="0"/>
          <a:chExt cx="0" cy="0"/>
        </a:xfrm>
      </p:grpSpPr>
      <p:sp>
        <p:nvSpPr>
          <p:cNvPr id="3838" name="Google Shape;383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39" name="Google Shape;383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7"/>
        <p:cNvGrpSpPr/>
        <p:nvPr/>
      </p:nvGrpSpPr>
      <p:grpSpPr>
        <a:xfrm>
          <a:off x="0" y="0"/>
          <a:ext cx="0" cy="0"/>
          <a:chOff x="0" y="0"/>
          <a:chExt cx="0" cy="0"/>
        </a:xfrm>
      </p:grpSpPr>
      <p:sp>
        <p:nvSpPr>
          <p:cNvPr id="3838" name="Google Shape;383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39" name="Google Shape;383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solidFill>
          <a:srgbClr val="003B55"/>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762000" y="696425"/>
            <a:ext cx="5396700" cy="1159800"/>
          </a:xfrm>
          <a:prstGeom prst="rect">
            <a:avLst/>
          </a:prstGeom>
        </p:spPr>
        <p:txBody>
          <a:bodyPr spcFirstLastPara="1" wrap="square" lIns="91425" tIns="91425" rIns="91425" bIns="91425" anchor="t" anchorCtr="0"/>
          <a:lstStyle>
            <a:lvl1pPr lvl="0">
              <a:spcBef>
                <a:spcPts val="0"/>
              </a:spcBef>
              <a:spcAft>
                <a:spcPts val="0"/>
              </a:spcAft>
              <a:buClr>
                <a:srgbClr val="80BFB7"/>
              </a:buClr>
              <a:buSzPts val="6000"/>
              <a:buNone/>
              <a:defRPr sz="6000">
                <a:solidFill>
                  <a:srgbClr val="80BFB7"/>
                </a:solidFill>
              </a:defRPr>
            </a:lvl1pPr>
            <a:lvl2pPr lvl="1">
              <a:spcBef>
                <a:spcPts val="0"/>
              </a:spcBef>
              <a:spcAft>
                <a:spcPts val="0"/>
              </a:spcAft>
              <a:buClr>
                <a:srgbClr val="80BFB7"/>
              </a:buClr>
              <a:buSzPts val="6000"/>
              <a:buNone/>
              <a:defRPr sz="6000">
                <a:solidFill>
                  <a:srgbClr val="80BFB7"/>
                </a:solidFill>
              </a:defRPr>
            </a:lvl2pPr>
            <a:lvl3pPr lvl="2">
              <a:spcBef>
                <a:spcPts val="0"/>
              </a:spcBef>
              <a:spcAft>
                <a:spcPts val="0"/>
              </a:spcAft>
              <a:buClr>
                <a:srgbClr val="80BFB7"/>
              </a:buClr>
              <a:buSzPts val="6000"/>
              <a:buNone/>
              <a:defRPr sz="6000">
                <a:solidFill>
                  <a:srgbClr val="80BFB7"/>
                </a:solidFill>
              </a:defRPr>
            </a:lvl3pPr>
            <a:lvl4pPr lvl="3">
              <a:spcBef>
                <a:spcPts val="0"/>
              </a:spcBef>
              <a:spcAft>
                <a:spcPts val="0"/>
              </a:spcAft>
              <a:buClr>
                <a:srgbClr val="80BFB7"/>
              </a:buClr>
              <a:buSzPts val="6000"/>
              <a:buNone/>
              <a:defRPr sz="6000">
                <a:solidFill>
                  <a:srgbClr val="80BFB7"/>
                </a:solidFill>
              </a:defRPr>
            </a:lvl4pPr>
            <a:lvl5pPr lvl="4">
              <a:spcBef>
                <a:spcPts val="0"/>
              </a:spcBef>
              <a:spcAft>
                <a:spcPts val="0"/>
              </a:spcAft>
              <a:buClr>
                <a:srgbClr val="80BFB7"/>
              </a:buClr>
              <a:buSzPts val="6000"/>
              <a:buNone/>
              <a:defRPr sz="6000">
                <a:solidFill>
                  <a:srgbClr val="80BFB7"/>
                </a:solidFill>
              </a:defRPr>
            </a:lvl5pPr>
            <a:lvl6pPr lvl="5">
              <a:spcBef>
                <a:spcPts val="0"/>
              </a:spcBef>
              <a:spcAft>
                <a:spcPts val="0"/>
              </a:spcAft>
              <a:buClr>
                <a:srgbClr val="80BFB7"/>
              </a:buClr>
              <a:buSzPts val="6000"/>
              <a:buNone/>
              <a:defRPr sz="6000">
                <a:solidFill>
                  <a:srgbClr val="80BFB7"/>
                </a:solidFill>
              </a:defRPr>
            </a:lvl6pPr>
            <a:lvl7pPr lvl="6">
              <a:spcBef>
                <a:spcPts val="0"/>
              </a:spcBef>
              <a:spcAft>
                <a:spcPts val="0"/>
              </a:spcAft>
              <a:buClr>
                <a:srgbClr val="80BFB7"/>
              </a:buClr>
              <a:buSzPts val="6000"/>
              <a:buNone/>
              <a:defRPr sz="6000">
                <a:solidFill>
                  <a:srgbClr val="80BFB7"/>
                </a:solidFill>
              </a:defRPr>
            </a:lvl7pPr>
            <a:lvl8pPr lvl="7">
              <a:spcBef>
                <a:spcPts val="0"/>
              </a:spcBef>
              <a:spcAft>
                <a:spcPts val="0"/>
              </a:spcAft>
              <a:buClr>
                <a:srgbClr val="80BFB7"/>
              </a:buClr>
              <a:buSzPts val="6000"/>
              <a:buNone/>
              <a:defRPr sz="6000">
                <a:solidFill>
                  <a:srgbClr val="80BFB7"/>
                </a:solidFill>
              </a:defRPr>
            </a:lvl8pPr>
            <a:lvl9pPr lvl="8">
              <a:spcBef>
                <a:spcPts val="0"/>
              </a:spcBef>
              <a:spcAft>
                <a:spcPts val="0"/>
              </a:spcAft>
              <a:buClr>
                <a:srgbClr val="80BFB7"/>
              </a:buClr>
              <a:buSzPts val="6000"/>
              <a:buNone/>
              <a:defRPr sz="6000">
                <a:solidFill>
                  <a:srgbClr val="80BFB7"/>
                </a:solidFill>
              </a:defRPr>
            </a:lvl9pPr>
          </a:lstStyle>
          <a:p>
            <a:endParaRPr/>
          </a:p>
        </p:txBody>
      </p:sp>
      <p:grpSp>
        <p:nvGrpSpPr>
          <p:cNvPr id="11" name="Google Shape;11;p2"/>
          <p:cNvGrpSpPr/>
          <p:nvPr/>
        </p:nvGrpSpPr>
        <p:grpSpPr>
          <a:xfrm rot="10800000">
            <a:off x="8705367" y="28698"/>
            <a:ext cx="410132" cy="5086302"/>
            <a:chOff x="836200" y="238125"/>
            <a:chExt cx="422425" cy="5238750"/>
          </a:xfrm>
        </p:grpSpPr>
        <p:sp>
          <p:nvSpPr>
            <p:cNvPr id="12" name="Google Shape;12;p2"/>
            <p:cNvSpPr/>
            <p:nvPr/>
          </p:nvSpPr>
          <p:spPr>
            <a:xfrm>
              <a:off x="836200" y="2381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836200" y="3886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836200" y="53912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836200" y="6896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836200" y="8401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836200" y="9906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836200" y="11411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836200" y="129170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836200" y="14422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836200" y="15927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836200" y="17432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836200" y="18937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836200" y="20442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836200" y="21947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836200" y="23452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836200" y="24957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836200" y="26462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836200" y="27968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836200" y="29473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836200" y="30978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836200" y="32483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836200" y="33988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836200" y="35493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836200" y="36998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836200" y="38503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836200" y="40008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836200" y="41514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836200" y="430190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836200" y="44524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836200" y="46029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836200" y="47534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836200" y="49039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836200" y="505445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836200" y="52049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836200" y="53554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986700" y="38862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986700" y="539125"/>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986700" y="8401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986700" y="11411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986700" y="129170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986700" y="174322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986700" y="189372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986700" y="21947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986700" y="23452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986700" y="24957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986700" y="2796800"/>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986700" y="2947300"/>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986700" y="30978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986700" y="35493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986700" y="36998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986700" y="385037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986700" y="4151400"/>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986700" y="430190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986700" y="44524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986700" y="460292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986700" y="49039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986700" y="5054450"/>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986700" y="53554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a:off x="1137200" y="2381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1137200" y="53912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1137200" y="9906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a:off x="1137200" y="11411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
            <p:cNvSpPr/>
            <p:nvPr/>
          </p:nvSpPr>
          <p:spPr>
            <a:xfrm>
              <a:off x="1137200" y="14422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a:off x="1137200" y="159270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a:off x="1137200" y="21947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a:off x="1137200" y="23452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a:off x="1137200" y="24957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a:off x="1137200" y="264627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a:off x="1137200" y="294730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
            <p:cNvSpPr/>
            <p:nvPr/>
          </p:nvSpPr>
          <p:spPr>
            <a:xfrm>
              <a:off x="1137200" y="32483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2"/>
            <p:cNvSpPr/>
            <p:nvPr/>
          </p:nvSpPr>
          <p:spPr>
            <a:xfrm>
              <a:off x="1137200" y="33988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2"/>
            <p:cNvSpPr/>
            <p:nvPr/>
          </p:nvSpPr>
          <p:spPr>
            <a:xfrm>
              <a:off x="1137200" y="36998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2"/>
            <p:cNvSpPr/>
            <p:nvPr/>
          </p:nvSpPr>
          <p:spPr>
            <a:xfrm>
              <a:off x="1137200" y="38503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2"/>
            <p:cNvSpPr/>
            <p:nvPr/>
          </p:nvSpPr>
          <p:spPr>
            <a:xfrm>
              <a:off x="1137200" y="400087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2"/>
            <p:cNvSpPr/>
            <p:nvPr/>
          </p:nvSpPr>
          <p:spPr>
            <a:xfrm>
              <a:off x="1137200" y="41514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2"/>
            <p:cNvSpPr/>
            <p:nvPr/>
          </p:nvSpPr>
          <p:spPr>
            <a:xfrm>
              <a:off x="1137200" y="46029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2"/>
            <p:cNvSpPr/>
            <p:nvPr/>
          </p:nvSpPr>
          <p:spPr>
            <a:xfrm>
              <a:off x="1137200" y="47534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2"/>
            <p:cNvSpPr/>
            <p:nvPr/>
          </p:nvSpPr>
          <p:spPr>
            <a:xfrm>
              <a:off x="1137200" y="505445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2"/>
            <p:cNvSpPr/>
            <p:nvPr/>
          </p:nvSpPr>
          <p:spPr>
            <a:xfrm>
              <a:off x="1137200" y="52049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2"/>
            <p:cNvSpPr/>
            <p:nvPr/>
          </p:nvSpPr>
          <p:spPr>
            <a:xfrm>
              <a:off x="1137200" y="53554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2" name="Google Shape;92;p2"/>
          <p:cNvGrpSpPr/>
          <p:nvPr/>
        </p:nvGrpSpPr>
        <p:grpSpPr>
          <a:xfrm rot="10800000">
            <a:off x="6659535" y="28698"/>
            <a:ext cx="2309844" cy="5086302"/>
            <a:chOff x="986700" y="238125"/>
            <a:chExt cx="2379075" cy="5238750"/>
          </a:xfrm>
        </p:grpSpPr>
        <p:sp>
          <p:nvSpPr>
            <p:cNvPr id="93" name="Google Shape;93;p2"/>
            <p:cNvSpPr/>
            <p:nvPr/>
          </p:nvSpPr>
          <p:spPr>
            <a:xfrm>
              <a:off x="986700" y="2381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2"/>
            <p:cNvSpPr/>
            <p:nvPr/>
          </p:nvSpPr>
          <p:spPr>
            <a:xfrm>
              <a:off x="986700" y="6896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2"/>
            <p:cNvSpPr/>
            <p:nvPr/>
          </p:nvSpPr>
          <p:spPr>
            <a:xfrm>
              <a:off x="986700" y="9906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2"/>
            <p:cNvSpPr/>
            <p:nvPr/>
          </p:nvSpPr>
          <p:spPr>
            <a:xfrm>
              <a:off x="986700" y="1442200"/>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2"/>
            <p:cNvSpPr/>
            <p:nvPr/>
          </p:nvSpPr>
          <p:spPr>
            <a:xfrm>
              <a:off x="986700" y="1592700"/>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2"/>
            <p:cNvSpPr/>
            <p:nvPr/>
          </p:nvSpPr>
          <p:spPr>
            <a:xfrm>
              <a:off x="986700" y="20442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2"/>
            <p:cNvSpPr/>
            <p:nvPr/>
          </p:nvSpPr>
          <p:spPr>
            <a:xfrm>
              <a:off x="986700" y="2646275"/>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2"/>
            <p:cNvSpPr/>
            <p:nvPr/>
          </p:nvSpPr>
          <p:spPr>
            <a:xfrm>
              <a:off x="986700" y="324832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2"/>
            <p:cNvSpPr/>
            <p:nvPr/>
          </p:nvSpPr>
          <p:spPr>
            <a:xfrm>
              <a:off x="986700" y="33988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2"/>
            <p:cNvSpPr/>
            <p:nvPr/>
          </p:nvSpPr>
          <p:spPr>
            <a:xfrm>
              <a:off x="986700" y="4000875"/>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2"/>
            <p:cNvSpPr/>
            <p:nvPr/>
          </p:nvSpPr>
          <p:spPr>
            <a:xfrm>
              <a:off x="986700" y="47534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2"/>
            <p:cNvSpPr/>
            <p:nvPr/>
          </p:nvSpPr>
          <p:spPr>
            <a:xfrm>
              <a:off x="986700" y="520497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2"/>
            <p:cNvSpPr/>
            <p:nvPr/>
          </p:nvSpPr>
          <p:spPr>
            <a:xfrm>
              <a:off x="1137200" y="3886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2"/>
            <p:cNvSpPr/>
            <p:nvPr/>
          </p:nvSpPr>
          <p:spPr>
            <a:xfrm>
              <a:off x="1137200" y="6896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2"/>
            <p:cNvSpPr/>
            <p:nvPr/>
          </p:nvSpPr>
          <p:spPr>
            <a:xfrm>
              <a:off x="1137200" y="8401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2"/>
            <p:cNvSpPr/>
            <p:nvPr/>
          </p:nvSpPr>
          <p:spPr>
            <a:xfrm>
              <a:off x="1137200" y="129170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2"/>
            <p:cNvSpPr/>
            <p:nvPr/>
          </p:nvSpPr>
          <p:spPr>
            <a:xfrm>
              <a:off x="1137200" y="17432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2"/>
            <p:cNvSpPr/>
            <p:nvPr/>
          </p:nvSpPr>
          <p:spPr>
            <a:xfrm>
              <a:off x="1137200" y="18937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2"/>
            <p:cNvSpPr/>
            <p:nvPr/>
          </p:nvSpPr>
          <p:spPr>
            <a:xfrm>
              <a:off x="1137200" y="20442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2"/>
            <p:cNvSpPr/>
            <p:nvPr/>
          </p:nvSpPr>
          <p:spPr>
            <a:xfrm>
              <a:off x="1137200" y="27968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2"/>
            <p:cNvSpPr/>
            <p:nvPr/>
          </p:nvSpPr>
          <p:spPr>
            <a:xfrm>
              <a:off x="1137200" y="30978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2"/>
            <p:cNvSpPr/>
            <p:nvPr/>
          </p:nvSpPr>
          <p:spPr>
            <a:xfrm>
              <a:off x="1137200" y="35493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2"/>
            <p:cNvSpPr/>
            <p:nvPr/>
          </p:nvSpPr>
          <p:spPr>
            <a:xfrm>
              <a:off x="1137200" y="430190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2"/>
            <p:cNvSpPr/>
            <p:nvPr/>
          </p:nvSpPr>
          <p:spPr>
            <a:xfrm>
              <a:off x="1137200" y="44524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2"/>
            <p:cNvSpPr/>
            <p:nvPr/>
          </p:nvSpPr>
          <p:spPr>
            <a:xfrm>
              <a:off x="1137200" y="49039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2"/>
            <p:cNvSpPr/>
            <p:nvPr/>
          </p:nvSpPr>
          <p:spPr>
            <a:xfrm>
              <a:off x="1287725" y="2381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2"/>
            <p:cNvSpPr/>
            <p:nvPr/>
          </p:nvSpPr>
          <p:spPr>
            <a:xfrm>
              <a:off x="1287725" y="53912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2"/>
            <p:cNvSpPr/>
            <p:nvPr/>
          </p:nvSpPr>
          <p:spPr>
            <a:xfrm>
              <a:off x="1287725" y="9906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2"/>
            <p:cNvSpPr/>
            <p:nvPr/>
          </p:nvSpPr>
          <p:spPr>
            <a:xfrm>
              <a:off x="1287725" y="11411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2"/>
            <p:cNvSpPr/>
            <p:nvPr/>
          </p:nvSpPr>
          <p:spPr>
            <a:xfrm>
              <a:off x="1287725" y="14422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2"/>
            <p:cNvSpPr/>
            <p:nvPr/>
          </p:nvSpPr>
          <p:spPr>
            <a:xfrm>
              <a:off x="1287725" y="15927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2"/>
            <p:cNvSpPr/>
            <p:nvPr/>
          </p:nvSpPr>
          <p:spPr>
            <a:xfrm>
              <a:off x="1287725" y="21947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2"/>
            <p:cNvSpPr/>
            <p:nvPr/>
          </p:nvSpPr>
          <p:spPr>
            <a:xfrm>
              <a:off x="1287725" y="23452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2"/>
            <p:cNvSpPr/>
            <p:nvPr/>
          </p:nvSpPr>
          <p:spPr>
            <a:xfrm>
              <a:off x="1287725" y="26462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2"/>
            <p:cNvSpPr/>
            <p:nvPr/>
          </p:nvSpPr>
          <p:spPr>
            <a:xfrm>
              <a:off x="1287725" y="27968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2"/>
            <p:cNvSpPr/>
            <p:nvPr/>
          </p:nvSpPr>
          <p:spPr>
            <a:xfrm>
              <a:off x="1287725" y="30978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2"/>
            <p:cNvSpPr/>
            <p:nvPr/>
          </p:nvSpPr>
          <p:spPr>
            <a:xfrm>
              <a:off x="1287725" y="32483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2"/>
            <p:cNvSpPr/>
            <p:nvPr/>
          </p:nvSpPr>
          <p:spPr>
            <a:xfrm>
              <a:off x="1287725" y="33988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2"/>
            <p:cNvSpPr/>
            <p:nvPr/>
          </p:nvSpPr>
          <p:spPr>
            <a:xfrm>
              <a:off x="1287725" y="35493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2"/>
            <p:cNvSpPr/>
            <p:nvPr/>
          </p:nvSpPr>
          <p:spPr>
            <a:xfrm>
              <a:off x="1287725" y="40008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2"/>
            <p:cNvSpPr/>
            <p:nvPr/>
          </p:nvSpPr>
          <p:spPr>
            <a:xfrm>
              <a:off x="1287725" y="41514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2"/>
            <p:cNvSpPr/>
            <p:nvPr/>
          </p:nvSpPr>
          <p:spPr>
            <a:xfrm>
              <a:off x="1287725" y="430190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2"/>
            <p:cNvSpPr/>
            <p:nvPr/>
          </p:nvSpPr>
          <p:spPr>
            <a:xfrm>
              <a:off x="1287725" y="46029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2"/>
            <p:cNvSpPr/>
            <p:nvPr/>
          </p:nvSpPr>
          <p:spPr>
            <a:xfrm>
              <a:off x="1287725" y="49039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2"/>
            <p:cNvSpPr/>
            <p:nvPr/>
          </p:nvSpPr>
          <p:spPr>
            <a:xfrm>
              <a:off x="1287725" y="53554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2"/>
            <p:cNvSpPr/>
            <p:nvPr/>
          </p:nvSpPr>
          <p:spPr>
            <a:xfrm>
              <a:off x="1438225" y="2381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2"/>
            <p:cNvSpPr/>
            <p:nvPr/>
          </p:nvSpPr>
          <p:spPr>
            <a:xfrm>
              <a:off x="1438225" y="53912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2"/>
            <p:cNvSpPr/>
            <p:nvPr/>
          </p:nvSpPr>
          <p:spPr>
            <a:xfrm>
              <a:off x="1438225" y="6896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2"/>
            <p:cNvSpPr/>
            <p:nvPr/>
          </p:nvSpPr>
          <p:spPr>
            <a:xfrm>
              <a:off x="1438225" y="8401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2"/>
            <p:cNvSpPr/>
            <p:nvPr/>
          </p:nvSpPr>
          <p:spPr>
            <a:xfrm>
              <a:off x="1438225" y="9906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2"/>
            <p:cNvSpPr/>
            <p:nvPr/>
          </p:nvSpPr>
          <p:spPr>
            <a:xfrm>
              <a:off x="1438225" y="11411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2"/>
            <p:cNvSpPr/>
            <p:nvPr/>
          </p:nvSpPr>
          <p:spPr>
            <a:xfrm>
              <a:off x="1438225" y="129170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2"/>
            <p:cNvSpPr/>
            <p:nvPr/>
          </p:nvSpPr>
          <p:spPr>
            <a:xfrm>
              <a:off x="1438225" y="14422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2"/>
            <p:cNvSpPr/>
            <p:nvPr/>
          </p:nvSpPr>
          <p:spPr>
            <a:xfrm>
              <a:off x="1438225" y="15927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2"/>
            <p:cNvSpPr/>
            <p:nvPr/>
          </p:nvSpPr>
          <p:spPr>
            <a:xfrm>
              <a:off x="1438225" y="174322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2"/>
            <p:cNvSpPr/>
            <p:nvPr/>
          </p:nvSpPr>
          <p:spPr>
            <a:xfrm>
              <a:off x="1438225" y="18937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2"/>
            <p:cNvSpPr/>
            <p:nvPr/>
          </p:nvSpPr>
          <p:spPr>
            <a:xfrm>
              <a:off x="1438225" y="20442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2"/>
            <p:cNvSpPr/>
            <p:nvPr/>
          </p:nvSpPr>
          <p:spPr>
            <a:xfrm>
              <a:off x="1438225" y="21947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2"/>
            <p:cNvSpPr/>
            <p:nvPr/>
          </p:nvSpPr>
          <p:spPr>
            <a:xfrm>
              <a:off x="1438225" y="24957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2"/>
            <p:cNvSpPr/>
            <p:nvPr/>
          </p:nvSpPr>
          <p:spPr>
            <a:xfrm>
              <a:off x="1438225" y="26462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2"/>
            <p:cNvSpPr/>
            <p:nvPr/>
          </p:nvSpPr>
          <p:spPr>
            <a:xfrm>
              <a:off x="1438225" y="29473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2"/>
            <p:cNvSpPr/>
            <p:nvPr/>
          </p:nvSpPr>
          <p:spPr>
            <a:xfrm>
              <a:off x="1438225" y="30978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2"/>
            <p:cNvSpPr/>
            <p:nvPr/>
          </p:nvSpPr>
          <p:spPr>
            <a:xfrm>
              <a:off x="1438225" y="32483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2"/>
            <p:cNvSpPr/>
            <p:nvPr/>
          </p:nvSpPr>
          <p:spPr>
            <a:xfrm>
              <a:off x="1438225" y="33988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2"/>
            <p:cNvSpPr/>
            <p:nvPr/>
          </p:nvSpPr>
          <p:spPr>
            <a:xfrm>
              <a:off x="1438225" y="35493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2"/>
            <p:cNvSpPr/>
            <p:nvPr/>
          </p:nvSpPr>
          <p:spPr>
            <a:xfrm>
              <a:off x="1438225" y="36998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2"/>
            <p:cNvSpPr/>
            <p:nvPr/>
          </p:nvSpPr>
          <p:spPr>
            <a:xfrm>
              <a:off x="1438225" y="38503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2"/>
            <p:cNvSpPr/>
            <p:nvPr/>
          </p:nvSpPr>
          <p:spPr>
            <a:xfrm>
              <a:off x="1438225" y="40008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2"/>
            <p:cNvSpPr/>
            <p:nvPr/>
          </p:nvSpPr>
          <p:spPr>
            <a:xfrm>
              <a:off x="1438225" y="430190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2"/>
            <p:cNvSpPr/>
            <p:nvPr/>
          </p:nvSpPr>
          <p:spPr>
            <a:xfrm>
              <a:off x="1438225" y="44524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2"/>
            <p:cNvSpPr/>
            <p:nvPr/>
          </p:nvSpPr>
          <p:spPr>
            <a:xfrm>
              <a:off x="1438225" y="46029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2"/>
            <p:cNvSpPr/>
            <p:nvPr/>
          </p:nvSpPr>
          <p:spPr>
            <a:xfrm>
              <a:off x="1438225" y="47534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2"/>
            <p:cNvSpPr/>
            <p:nvPr/>
          </p:nvSpPr>
          <p:spPr>
            <a:xfrm>
              <a:off x="1438225" y="49039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2"/>
            <p:cNvSpPr/>
            <p:nvPr/>
          </p:nvSpPr>
          <p:spPr>
            <a:xfrm>
              <a:off x="1438225" y="505445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2"/>
            <p:cNvSpPr/>
            <p:nvPr/>
          </p:nvSpPr>
          <p:spPr>
            <a:xfrm>
              <a:off x="1438225" y="52049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2"/>
            <p:cNvSpPr/>
            <p:nvPr/>
          </p:nvSpPr>
          <p:spPr>
            <a:xfrm>
              <a:off x="1438225" y="53554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2"/>
            <p:cNvSpPr/>
            <p:nvPr/>
          </p:nvSpPr>
          <p:spPr>
            <a:xfrm>
              <a:off x="1588750" y="2381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2"/>
            <p:cNvSpPr/>
            <p:nvPr/>
          </p:nvSpPr>
          <p:spPr>
            <a:xfrm>
              <a:off x="1588750" y="8401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2"/>
            <p:cNvSpPr/>
            <p:nvPr/>
          </p:nvSpPr>
          <p:spPr>
            <a:xfrm>
              <a:off x="1588750" y="9906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2"/>
            <p:cNvSpPr/>
            <p:nvPr/>
          </p:nvSpPr>
          <p:spPr>
            <a:xfrm>
              <a:off x="1588750" y="14422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2"/>
            <p:cNvSpPr/>
            <p:nvPr/>
          </p:nvSpPr>
          <p:spPr>
            <a:xfrm>
              <a:off x="1588750" y="17432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2"/>
            <p:cNvSpPr/>
            <p:nvPr/>
          </p:nvSpPr>
          <p:spPr>
            <a:xfrm>
              <a:off x="1588750" y="21947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2"/>
            <p:cNvSpPr/>
            <p:nvPr/>
          </p:nvSpPr>
          <p:spPr>
            <a:xfrm>
              <a:off x="1588750" y="24957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2"/>
            <p:cNvSpPr/>
            <p:nvPr/>
          </p:nvSpPr>
          <p:spPr>
            <a:xfrm>
              <a:off x="1588750" y="27968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2"/>
            <p:cNvSpPr/>
            <p:nvPr/>
          </p:nvSpPr>
          <p:spPr>
            <a:xfrm>
              <a:off x="1588750" y="29473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2"/>
            <p:cNvSpPr/>
            <p:nvPr/>
          </p:nvSpPr>
          <p:spPr>
            <a:xfrm>
              <a:off x="1588750" y="32483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2"/>
            <p:cNvSpPr/>
            <p:nvPr/>
          </p:nvSpPr>
          <p:spPr>
            <a:xfrm>
              <a:off x="1588750" y="33988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2"/>
            <p:cNvSpPr/>
            <p:nvPr/>
          </p:nvSpPr>
          <p:spPr>
            <a:xfrm>
              <a:off x="1588750" y="36998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2"/>
            <p:cNvSpPr/>
            <p:nvPr/>
          </p:nvSpPr>
          <p:spPr>
            <a:xfrm>
              <a:off x="1588750" y="38503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2"/>
            <p:cNvSpPr/>
            <p:nvPr/>
          </p:nvSpPr>
          <p:spPr>
            <a:xfrm>
              <a:off x="1588750" y="41514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2"/>
            <p:cNvSpPr/>
            <p:nvPr/>
          </p:nvSpPr>
          <p:spPr>
            <a:xfrm>
              <a:off x="1588750" y="430190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2"/>
            <p:cNvSpPr/>
            <p:nvPr/>
          </p:nvSpPr>
          <p:spPr>
            <a:xfrm>
              <a:off x="1588750" y="44524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2"/>
            <p:cNvSpPr/>
            <p:nvPr/>
          </p:nvSpPr>
          <p:spPr>
            <a:xfrm>
              <a:off x="1588750" y="46029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2"/>
            <p:cNvSpPr/>
            <p:nvPr/>
          </p:nvSpPr>
          <p:spPr>
            <a:xfrm>
              <a:off x="1588750" y="49039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2"/>
            <p:cNvSpPr/>
            <p:nvPr/>
          </p:nvSpPr>
          <p:spPr>
            <a:xfrm>
              <a:off x="1588750" y="52049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2"/>
            <p:cNvSpPr/>
            <p:nvPr/>
          </p:nvSpPr>
          <p:spPr>
            <a:xfrm>
              <a:off x="1739250" y="2381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2"/>
            <p:cNvSpPr/>
            <p:nvPr/>
          </p:nvSpPr>
          <p:spPr>
            <a:xfrm>
              <a:off x="1739250" y="8401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2"/>
            <p:cNvSpPr/>
            <p:nvPr/>
          </p:nvSpPr>
          <p:spPr>
            <a:xfrm>
              <a:off x="1739250" y="11411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2"/>
            <p:cNvSpPr/>
            <p:nvPr/>
          </p:nvSpPr>
          <p:spPr>
            <a:xfrm>
              <a:off x="1739250" y="14422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2"/>
            <p:cNvSpPr/>
            <p:nvPr/>
          </p:nvSpPr>
          <p:spPr>
            <a:xfrm>
              <a:off x="1739250" y="18937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2"/>
            <p:cNvSpPr/>
            <p:nvPr/>
          </p:nvSpPr>
          <p:spPr>
            <a:xfrm>
              <a:off x="1739250" y="24957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2"/>
            <p:cNvSpPr/>
            <p:nvPr/>
          </p:nvSpPr>
          <p:spPr>
            <a:xfrm>
              <a:off x="1739250" y="26462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2"/>
            <p:cNvSpPr/>
            <p:nvPr/>
          </p:nvSpPr>
          <p:spPr>
            <a:xfrm>
              <a:off x="1739250" y="36998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2"/>
            <p:cNvSpPr/>
            <p:nvPr/>
          </p:nvSpPr>
          <p:spPr>
            <a:xfrm>
              <a:off x="1739250" y="41514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2"/>
            <p:cNvSpPr/>
            <p:nvPr/>
          </p:nvSpPr>
          <p:spPr>
            <a:xfrm>
              <a:off x="1739250" y="49039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2"/>
            <p:cNvSpPr/>
            <p:nvPr/>
          </p:nvSpPr>
          <p:spPr>
            <a:xfrm>
              <a:off x="1739250" y="53554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2"/>
            <p:cNvSpPr/>
            <p:nvPr/>
          </p:nvSpPr>
          <p:spPr>
            <a:xfrm>
              <a:off x="1889750" y="3886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2"/>
            <p:cNvSpPr/>
            <p:nvPr/>
          </p:nvSpPr>
          <p:spPr>
            <a:xfrm>
              <a:off x="1889750" y="8401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2"/>
            <p:cNvSpPr/>
            <p:nvPr/>
          </p:nvSpPr>
          <p:spPr>
            <a:xfrm>
              <a:off x="1889750" y="33988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2"/>
            <p:cNvSpPr/>
            <p:nvPr/>
          </p:nvSpPr>
          <p:spPr>
            <a:xfrm>
              <a:off x="1889750" y="46029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2"/>
            <p:cNvSpPr/>
            <p:nvPr/>
          </p:nvSpPr>
          <p:spPr>
            <a:xfrm>
              <a:off x="1889750" y="52049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2"/>
            <p:cNvSpPr/>
            <p:nvPr/>
          </p:nvSpPr>
          <p:spPr>
            <a:xfrm>
              <a:off x="2040275" y="6896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2"/>
            <p:cNvSpPr/>
            <p:nvPr/>
          </p:nvSpPr>
          <p:spPr>
            <a:xfrm>
              <a:off x="2040275" y="189372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2"/>
            <p:cNvSpPr/>
            <p:nvPr/>
          </p:nvSpPr>
          <p:spPr>
            <a:xfrm>
              <a:off x="2040275" y="2796800"/>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2"/>
            <p:cNvSpPr/>
            <p:nvPr/>
          </p:nvSpPr>
          <p:spPr>
            <a:xfrm>
              <a:off x="2190775" y="505445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2"/>
            <p:cNvSpPr/>
            <p:nvPr/>
          </p:nvSpPr>
          <p:spPr>
            <a:xfrm>
              <a:off x="2341300" y="47534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2"/>
            <p:cNvSpPr/>
            <p:nvPr/>
          </p:nvSpPr>
          <p:spPr>
            <a:xfrm>
              <a:off x="2642325" y="26462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2"/>
            <p:cNvSpPr/>
            <p:nvPr/>
          </p:nvSpPr>
          <p:spPr>
            <a:xfrm>
              <a:off x="2642325" y="52049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2"/>
            <p:cNvSpPr/>
            <p:nvPr/>
          </p:nvSpPr>
          <p:spPr>
            <a:xfrm>
              <a:off x="3244350" y="9906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2" name="Google Shape;212;p2"/>
          <p:cNvGrpSpPr/>
          <p:nvPr/>
        </p:nvGrpSpPr>
        <p:grpSpPr>
          <a:xfrm rot="10800000">
            <a:off x="6367294" y="28698"/>
            <a:ext cx="2017554" cy="5086302"/>
            <a:chOff x="1588750" y="238125"/>
            <a:chExt cx="2078025" cy="5238750"/>
          </a:xfrm>
        </p:grpSpPr>
        <p:sp>
          <p:nvSpPr>
            <p:cNvPr id="213" name="Google Shape;213;p2"/>
            <p:cNvSpPr/>
            <p:nvPr/>
          </p:nvSpPr>
          <p:spPr>
            <a:xfrm>
              <a:off x="1588750" y="129170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2"/>
            <p:cNvSpPr/>
            <p:nvPr/>
          </p:nvSpPr>
          <p:spPr>
            <a:xfrm>
              <a:off x="1588750" y="15927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2"/>
            <p:cNvSpPr/>
            <p:nvPr/>
          </p:nvSpPr>
          <p:spPr>
            <a:xfrm>
              <a:off x="1588750" y="26462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2"/>
            <p:cNvSpPr/>
            <p:nvPr/>
          </p:nvSpPr>
          <p:spPr>
            <a:xfrm>
              <a:off x="1588750" y="40008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2"/>
            <p:cNvSpPr/>
            <p:nvPr/>
          </p:nvSpPr>
          <p:spPr>
            <a:xfrm>
              <a:off x="1588750" y="47534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2"/>
            <p:cNvSpPr/>
            <p:nvPr/>
          </p:nvSpPr>
          <p:spPr>
            <a:xfrm>
              <a:off x="1588750" y="505445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2"/>
            <p:cNvSpPr/>
            <p:nvPr/>
          </p:nvSpPr>
          <p:spPr>
            <a:xfrm>
              <a:off x="1739250" y="53912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2"/>
            <p:cNvSpPr/>
            <p:nvPr/>
          </p:nvSpPr>
          <p:spPr>
            <a:xfrm>
              <a:off x="1739250" y="129170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2"/>
            <p:cNvSpPr/>
            <p:nvPr/>
          </p:nvSpPr>
          <p:spPr>
            <a:xfrm>
              <a:off x="1739250" y="27968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2"/>
            <p:cNvSpPr/>
            <p:nvPr/>
          </p:nvSpPr>
          <p:spPr>
            <a:xfrm>
              <a:off x="1739250" y="33988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2"/>
            <p:cNvSpPr/>
            <p:nvPr/>
          </p:nvSpPr>
          <p:spPr>
            <a:xfrm>
              <a:off x="1739250" y="35493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2"/>
            <p:cNvSpPr/>
            <p:nvPr/>
          </p:nvSpPr>
          <p:spPr>
            <a:xfrm>
              <a:off x="1739250" y="430190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2"/>
            <p:cNvSpPr/>
            <p:nvPr/>
          </p:nvSpPr>
          <p:spPr>
            <a:xfrm>
              <a:off x="1739250" y="52049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2"/>
            <p:cNvSpPr/>
            <p:nvPr/>
          </p:nvSpPr>
          <p:spPr>
            <a:xfrm>
              <a:off x="1889750" y="2381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2"/>
            <p:cNvSpPr/>
            <p:nvPr/>
          </p:nvSpPr>
          <p:spPr>
            <a:xfrm>
              <a:off x="1889750" y="14422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2"/>
            <p:cNvSpPr/>
            <p:nvPr/>
          </p:nvSpPr>
          <p:spPr>
            <a:xfrm>
              <a:off x="1889750" y="17432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2"/>
            <p:cNvSpPr/>
            <p:nvPr/>
          </p:nvSpPr>
          <p:spPr>
            <a:xfrm>
              <a:off x="1889750" y="18937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2"/>
            <p:cNvSpPr/>
            <p:nvPr/>
          </p:nvSpPr>
          <p:spPr>
            <a:xfrm>
              <a:off x="1889750" y="20442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2"/>
            <p:cNvSpPr/>
            <p:nvPr/>
          </p:nvSpPr>
          <p:spPr>
            <a:xfrm>
              <a:off x="1889750" y="21947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2"/>
            <p:cNvSpPr/>
            <p:nvPr/>
          </p:nvSpPr>
          <p:spPr>
            <a:xfrm>
              <a:off x="1889750" y="23452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2"/>
            <p:cNvSpPr/>
            <p:nvPr/>
          </p:nvSpPr>
          <p:spPr>
            <a:xfrm>
              <a:off x="1889750" y="24957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2"/>
            <p:cNvSpPr/>
            <p:nvPr/>
          </p:nvSpPr>
          <p:spPr>
            <a:xfrm>
              <a:off x="1889750" y="264627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2"/>
            <p:cNvSpPr/>
            <p:nvPr/>
          </p:nvSpPr>
          <p:spPr>
            <a:xfrm>
              <a:off x="1889750" y="27968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2"/>
            <p:cNvSpPr/>
            <p:nvPr/>
          </p:nvSpPr>
          <p:spPr>
            <a:xfrm>
              <a:off x="1889750" y="294730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2"/>
            <p:cNvSpPr/>
            <p:nvPr/>
          </p:nvSpPr>
          <p:spPr>
            <a:xfrm>
              <a:off x="1889750" y="30978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2"/>
            <p:cNvSpPr/>
            <p:nvPr/>
          </p:nvSpPr>
          <p:spPr>
            <a:xfrm>
              <a:off x="1889750" y="38503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2"/>
            <p:cNvSpPr/>
            <p:nvPr/>
          </p:nvSpPr>
          <p:spPr>
            <a:xfrm>
              <a:off x="1889750" y="400087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2"/>
            <p:cNvSpPr/>
            <p:nvPr/>
          </p:nvSpPr>
          <p:spPr>
            <a:xfrm>
              <a:off x="1889750" y="41514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2"/>
            <p:cNvSpPr/>
            <p:nvPr/>
          </p:nvSpPr>
          <p:spPr>
            <a:xfrm>
              <a:off x="1889750" y="430190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2"/>
            <p:cNvSpPr/>
            <p:nvPr/>
          </p:nvSpPr>
          <p:spPr>
            <a:xfrm>
              <a:off x="1889750" y="44524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2"/>
            <p:cNvSpPr/>
            <p:nvPr/>
          </p:nvSpPr>
          <p:spPr>
            <a:xfrm>
              <a:off x="1889750" y="47534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2"/>
            <p:cNvSpPr/>
            <p:nvPr/>
          </p:nvSpPr>
          <p:spPr>
            <a:xfrm>
              <a:off x="1889750" y="49039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2"/>
            <p:cNvSpPr/>
            <p:nvPr/>
          </p:nvSpPr>
          <p:spPr>
            <a:xfrm>
              <a:off x="2040275" y="38862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2"/>
            <p:cNvSpPr/>
            <p:nvPr/>
          </p:nvSpPr>
          <p:spPr>
            <a:xfrm>
              <a:off x="2040275" y="11411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2"/>
            <p:cNvSpPr/>
            <p:nvPr/>
          </p:nvSpPr>
          <p:spPr>
            <a:xfrm>
              <a:off x="2040275" y="129170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2"/>
            <p:cNvSpPr/>
            <p:nvPr/>
          </p:nvSpPr>
          <p:spPr>
            <a:xfrm>
              <a:off x="2040275" y="1442200"/>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2"/>
            <p:cNvSpPr/>
            <p:nvPr/>
          </p:nvSpPr>
          <p:spPr>
            <a:xfrm>
              <a:off x="2040275" y="174322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2"/>
            <p:cNvSpPr/>
            <p:nvPr/>
          </p:nvSpPr>
          <p:spPr>
            <a:xfrm>
              <a:off x="2040275" y="20442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2"/>
            <p:cNvSpPr/>
            <p:nvPr/>
          </p:nvSpPr>
          <p:spPr>
            <a:xfrm>
              <a:off x="2040275" y="2646275"/>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2"/>
            <p:cNvSpPr/>
            <p:nvPr/>
          </p:nvSpPr>
          <p:spPr>
            <a:xfrm>
              <a:off x="2040275" y="2947300"/>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2"/>
            <p:cNvSpPr/>
            <p:nvPr/>
          </p:nvSpPr>
          <p:spPr>
            <a:xfrm>
              <a:off x="2040275" y="30978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2"/>
            <p:cNvSpPr/>
            <p:nvPr/>
          </p:nvSpPr>
          <p:spPr>
            <a:xfrm>
              <a:off x="2040275" y="324832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2"/>
            <p:cNvSpPr/>
            <p:nvPr/>
          </p:nvSpPr>
          <p:spPr>
            <a:xfrm>
              <a:off x="2040275" y="35493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2"/>
            <p:cNvSpPr/>
            <p:nvPr/>
          </p:nvSpPr>
          <p:spPr>
            <a:xfrm>
              <a:off x="2040275" y="36998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2"/>
            <p:cNvSpPr/>
            <p:nvPr/>
          </p:nvSpPr>
          <p:spPr>
            <a:xfrm>
              <a:off x="2040275" y="385037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2"/>
            <p:cNvSpPr/>
            <p:nvPr/>
          </p:nvSpPr>
          <p:spPr>
            <a:xfrm>
              <a:off x="2040275" y="4000875"/>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2"/>
            <p:cNvSpPr/>
            <p:nvPr/>
          </p:nvSpPr>
          <p:spPr>
            <a:xfrm>
              <a:off x="2040275" y="430190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2"/>
            <p:cNvSpPr/>
            <p:nvPr/>
          </p:nvSpPr>
          <p:spPr>
            <a:xfrm>
              <a:off x="2040275" y="44524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2"/>
            <p:cNvSpPr/>
            <p:nvPr/>
          </p:nvSpPr>
          <p:spPr>
            <a:xfrm>
              <a:off x="2040275" y="49039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2"/>
            <p:cNvSpPr/>
            <p:nvPr/>
          </p:nvSpPr>
          <p:spPr>
            <a:xfrm>
              <a:off x="2040275" y="5054450"/>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2"/>
            <p:cNvSpPr/>
            <p:nvPr/>
          </p:nvSpPr>
          <p:spPr>
            <a:xfrm>
              <a:off x="2040275" y="520497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2"/>
            <p:cNvSpPr/>
            <p:nvPr/>
          </p:nvSpPr>
          <p:spPr>
            <a:xfrm>
              <a:off x="2190775" y="2381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2"/>
            <p:cNvSpPr/>
            <p:nvPr/>
          </p:nvSpPr>
          <p:spPr>
            <a:xfrm>
              <a:off x="2190775" y="6896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2"/>
            <p:cNvSpPr/>
            <p:nvPr/>
          </p:nvSpPr>
          <p:spPr>
            <a:xfrm>
              <a:off x="2190775" y="8401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2"/>
            <p:cNvSpPr/>
            <p:nvPr/>
          </p:nvSpPr>
          <p:spPr>
            <a:xfrm>
              <a:off x="2190775" y="11411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2"/>
            <p:cNvSpPr/>
            <p:nvPr/>
          </p:nvSpPr>
          <p:spPr>
            <a:xfrm>
              <a:off x="2190775" y="129170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2"/>
            <p:cNvSpPr/>
            <p:nvPr/>
          </p:nvSpPr>
          <p:spPr>
            <a:xfrm>
              <a:off x="2190775" y="159270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2"/>
            <p:cNvSpPr/>
            <p:nvPr/>
          </p:nvSpPr>
          <p:spPr>
            <a:xfrm>
              <a:off x="2190775" y="17432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2"/>
            <p:cNvSpPr/>
            <p:nvPr/>
          </p:nvSpPr>
          <p:spPr>
            <a:xfrm>
              <a:off x="2190775" y="18937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2"/>
            <p:cNvSpPr/>
            <p:nvPr/>
          </p:nvSpPr>
          <p:spPr>
            <a:xfrm>
              <a:off x="2190775" y="20442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2"/>
            <p:cNvSpPr/>
            <p:nvPr/>
          </p:nvSpPr>
          <p:spPr>
            <a:xfrm>
              <a:off x="2190775" y="21947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2"/>
            <p:cNvSpPr/>
            <p:nvPr/>
          </p:nvSpPr>
          <p:spPr>
            <a:xfrm>
              <a:off x="2190775" y="23452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2"/>
            <p:cNvSpPr/>
            <p:nvPr/>
          </p:nvSpPr>
          <p:spPr>
            <a:xfrm>
              <a:off x="2190775" y="24957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2"/>
            <p:cNvSpPr/>
            <p:nvPr/>
          </p:nvSpPr>
          <p:spPr>
            <a:xfrm>
              <a:off x="2190775" y="27968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2"/>
            <p:cNvSpPr/>
            <p:nvPr/>
          </p:nvSpPr>
          <p:spPr>
            <a:xfrm>
              <a:off x="2190775" y="30978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2"/>
            <p:cNvSpPr/>
            <p:nvPr/>
          </p:nvSpPr>
          <p:spPr>
            <a:xfrm>
              <a:off x="2190775" y="32483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2"/>
            <p:cNvSpPr/>
            <p:nvPr/>
          </p:nvSpPr>
          <p:spPr>
            <a:xfrm>
              <a:off x="2190775" y="33988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2"/>
            <p:cNvSpPr/>
            <p:nvPr/>
          </p:nvSpPr>
          <p:spPr>
            <a:xfrm>
              <a:off x="2190775" y="35493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2"/>
            <p:cNvSpPr/>
            <p:nvPr/>
          </p:nvSpPr>
          <p:spPr>
            <a:xfrm>
              <a:off x="2190775" y="36998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2"/>
            <p:cNvSpPr/>
            <p:nvPr/>
          </p:nvSpPr>
          <p:spPr>
            <a:xfrm>
              <a:off x="2190775" y="400087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2"/>
            <p:cNvSpPr/>
            <p:nvPr/>
          </p:nvSpPr>
          <p:spPr>
            <a:xfrm>
              <a:off x="2190775" y="41514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2"/>
            <p:cNvSpPr/>
            <p:nvPr/>
          </p:nvSpPr>
          <p:spPr>
            <a:xfrm>
              <a:off x="2190775" y="44524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2"/>
            <p:cNvSpPr/>
            <p:nvPr/>
          </p:nvSpPr>
          <p:spPr>
            <a:xfrm>
              <a:off x="2190775" y="46029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2"/>
            <p:cNvSpPr/>
            <p:nvPr/>
          </p:nvSpPr>
          <p:spPr>
            <a:xfrm>
              <a:off x="2190775" y="47534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2"/>
            <p:cNvSpPr/>
            <p:nvPr/>
          </p:nvSpPr>
          <p:spPr>
            <a:xfrm>
              <a:off x="2190775" y="52049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2"/>
            <p:cNvSpPr/>
            <p:nvPr/>
          </p:nvSpPr>
          <p:spPr>
            <a:xfrm>
              <a:off x="2190775" y="53554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2"/>
            <p:cNvSpPr/>
            <p:nvPr/>
          </p:nvSpPr>
          <p:spPr>
            <a:xfrm>
              <a:off x="2341300" y="53912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2"/>
            <p:cNvSpPr/>
            <p:nvPr/>
          </p:nvSpPr>
          <p:spPr>
            <a:xfrm>
              <a:off x="2341300" y="6896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2"/>
            <p:cNvSpPr/>
            <p:nvPr/>
          </p:nvSpPr>
          <p:spPr>
            <a:xfrm>
              <a:off x="2341300" y="9906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2"/>
            <p:cNvSpPr/>
            <p:nvPr/>
          </p:nvSpPr>
          <p:spPr>
            <a:xfrm>
              <a:off x="2341300" y="129170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2"/>
            <p:cNvSpPr/>
            <p:nvPr/>
          </p:nvSpPr>
          <p:spPr>
            <a:xfrm>
              <a:off x="2341300" y="14422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2"/>
            <p:cNvSpPr/>
            <p:nvPr/>
          </p:nvSpPr>
          <p:spPr>
            <a:xfrm>
              <a:off x="2341300" y="15927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2"/>
            <p:cNvSpPr/>
            <p:nvPr/>
          </p:nvSpPr>
          <p:spPr>
            <a:xfrm>
              <a:off x="2341300" y="17432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2"/>
            <p:cNvSpPr/>
            <p:nvPr/>
          </p:nvSpPr>
          <p:spPr>
            <a:xfrm>
              <a:off x="2341300" y="21947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2"/>
            <p:cNvSpPr/>
            <p:nvPr/>
          </p:nvSpPr>
          <p:spPr>
            <a:xfrm>
              <a:off x="2341300" y="23452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2"/>
            <p:cNvSpPr/>
            <p:nvPr/>
          </p:nvSpPr>
          <p:spPr>
            <a:xfrm>
              <a:off x="2341300" y="24957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2"/>
            <p:cNvSpPr/>
            <p:nvPr/>
          </p:nvSpPr>
          <p:spPr>
            <a:xfrm>
              <a:off x="2341300" y="26462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2"/>
            <p:cNvSpPr/>
            <p:nvPr/>
          </p:nvSpPr>
          <p:spPr>
            <a:xfrm>
              <a:off x="2341300" y="27968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2"/>
            <p:cNvSpPr/>
            <p:nvPr/>
          </p:nvSpPr>
          <p:spPr>
            <a:xfrm>
              <a:off x="2341300" y="29473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2"/>
            <p:cNvSpPr/>
            <p:nvPr/>
          </p:nvSpPr>
          <p:spPr>
            <a:xfrm>
              <a:off x="2341300" y="30978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2"/>
            <p:cNvSpPr/>
            <p:nvPr/>
          </p:nvSpPr>
          <p:spPr>
            <a:xfrm>
              <a:off x="2341300" y="32483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2"/>
            <p:cNvSpPr/>
            <p:nvPr/>
          </p:nvSpPr>
          <p:spPr>
            <a:xfrm>
              <a:off x="2341300" y="33988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2"/>
            <p:cNvSpPr/>
            <p:nvPr/>
          </p:nvSpPr>
          <p:spPr>
            <a:xfrm>
              <a:off x="2341300" y="35493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2"/>
            <p:cNvSpPr/>
            <p:nvPr/>
          </p:nvSpPr>
          <p:spPr>
            <a:xfrm>
              <a:off x="2341300" y="38503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2"/>
            <p:cNvSpPr/>
            <p:nvPr/>
          </p:nvSpPr>
          <p:spPr>
            <a:xfrm>
              <a:off x="2341300" y="41514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2"/>
            <p:cNvSpPr/>
            <p:nvPr/>
          </p:nvSpPr>
          <p:spPr>
            <a:xfrm>
              <a:off x="2341300" y="430190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2"/>
            <p:cNvSpPr/>
            <p:nvPr/>
          </p:nvSpPr>
          <p:spPr>
            <a:xfrm>
              <a:off x="2341300" y="44524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2"/>
            <p:cNvSpPr/>
            <p:nvPr/>
          </p:nvSpPr>
          <p:spPr>
            <a:xfrm>
              <a:off x="2341300" y="46029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2"/>
            <p:cNvSpPr/>
            <p:nvPr/>
          </p:nvSpPr>
          <p:spPr>
            <a:xfrm>
              <a:off x="2341300" y="49039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2"/>
            <p:cNvSpPr/>
            <p:nvPr/>
          </p:nvSpPr>
          <p:spPr>
            <a:xfrm>
              <a:off x="2341300" y="505445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2"/>
            <p:cNvSpPr/>
            <p:nvPr/>
          </p:nvSpPr>
          <p:spPr>
            <a:xfrm>
              <a:off x="2341300" y="52049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2"/>
            <p:cNvSpPr/>
            <p:nvPr/>
          </p:nvSpPr>
          <p:spPr>
            <a:xfrm>
              <a:off x="2341300" y="53554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2"/>
            <p:cNvSpPr/>
            <p:nvPr/>
          </p:nvSpPr>
          <p:spPr>
            <a:xfrm>
              <a:off x="2491800" y="38862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2"/>
            <p:cNvSpPr/>
            <p:nvPr/>
          </p:nvSpPr>
          <p:spPr>
            <a:xfrm>
              <a:off x="2491800" y="6896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2"/>
            <p:cNvSpPr/>
            <p:nvPr/>
          </p:nvSpPr>
          <p:spPr>
            <a:xfrm>
              <a:off x="2491800" y="8401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2"/>
            <p:cNvSpPr/>
            <p:nvPr/>
          </p:nvSpPr>
          <p:spPr>
            <a:xfrm>
              <a:off x="2491800" y="9906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2"/>
            <p:cNvSpPr/>
            <p:nvPr/>
          </p:nvSpPr>
          <p:spPr>
            <a:xfrm>
              <a:off x="2491800" y="11411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2"/>
            <p:cNvSpPr/>
            <p:nvPr/>
          </p:nvSpPr>
          <p:spPr>
            <a:xfrm>
              <a:off x="2491800" y="14422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2"/>
            <p:cNvSpPr/>
            <p:nvPr/>
          </p:nvSpPr>
          <p:spPr>
            <a:xfrm>
              <a:off x="2491800" y="174322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2"/>
            <p:cNvSpPr/>
            <p:nvPr/>
          </p:nvSpPr>
          <p:spPr>
            <a:xfrm>
              <a:off x="2491800" y="18937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2"/>
            <p:cNvSpPr/>
            <p:nvPr/>
          </p:nvSpPr>
          <p:spPr>
            <a:xfrm>
              <a:off x="2491800" y="20442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2"/>
            <p:cNvSpPr/>
            <p:nvPr/>
          </p:nvSpPr>
          <p:spPr>
            <a:xfrm>
              <a:off x="2491800" y="23452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2"/>
            <p:cNvSpPr/>
            <p:nvPr/>
          </p:nvSpPr>
          <p:spPr>
            <a:xfrm>
              <a:off x="2491800" y="24957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2"/>
            <p:cNvSpPr/>
            <p:nvPr/>
          </p:nvSpPr>
          <p:spPr>
            <a:xfrm>
              <a:off x="2491800" y="26462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2"/>
            <p:cNvSpPr/>
            <p:nvPr/>
          </p:nvSpPr>
          <p:spPr>
            <a:xfrm>
              <a:off x="2491800" y="27968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2"/>
            <p:cNvSpPr/>
            <p:nvPr/>
          </p:nvSpPr>
          <p:spPr>
            <a:xfrm>
              <a:off x="2491800" y="29473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2"/>
            <p:cNvSpPr/>
            <p:nvPr/>
          </p:nvSpPr>
          <p:spPr>
            <a:xfrm>
              <a:off x="2491800" y="30978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2"/>
            <p:cNvSpPr/>
            <p:nvPr/>
          </p:nvSpPr>
          <p:spPr>
            <a:xfrm>
              <a:off x="2491800" y="32483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2"/>
            <p:cNvSpPr/>
            <p:nvPr/>
          </p:nvSpPr>
          <p:spPr>
            <a:xfrm>
              <a:off x="2491800" y="35493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2"/>
            <p:cNvSpPr/>
            <p:nvPr/>
          </p:nvSpPr>
          <p:spPr>
            <a:xfrm>
              <a:off x="2491800" y="38503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2"/>
            <p:cNvSpPr/>
            <p:nvPr/>
          </p:nvSpPr>
          <p:spPr>
            <a:xfrm>
              <a:off x="2491800" y="40008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2"/>
            <p:cNvSpPr/>
            <p:nvPr/>
          </p:nvSpPr>
          <p:spPr>
            <a:xfrm>
              <a:off x="2491800" y="41514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2"/>
            <p:cNvSpPr/>
            <p:nvPr/>
          </p:nvSpPr>
          <p:spPr>
            <a:xfrm>
              <a:off x="2491800" y="430190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2"/>
            <p:cNvSpPr/>
            <p:nvPr/>
          </p:nvSpPr>
          <p:spPr>
            <a:xfrm>
              <a:off x="2491800" y="46029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2"/>
            <p:cNvSpPr/>
            <p:nvPr/>
          </p:nvSpPr>
          <p:spPr>
            <a:xfrm>
              <a:off x="2491800" y="47534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2"/>
            <p:cNvSpPr/>
            <p:nvPr/>
          </p:nvSpPr>
          <p:spPr>
            <a:xfrm>
              <a:off x="2491800" y="505445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2"/>
            <p:cNvSpPr/>
            <p:nvPr/>
          </p:nvSpPr>
          <p:spPr>
            <a:xfrm>
              <a:off x="2491800" y="53554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2"/>
            <p:cNvSpPr/>
            <p:nvPr/>
          </p:nvSpPr>
          <p:spPr>
            <a:xfrm>
              <a:off x="2642325" y="53912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2"/>
            <p:cNvSpPr/>
            <p:nvPr/>
          </p:nvSpPr>
          <p:spPr>
            <a:xfrm>
              <a:off x="2642325" y="9906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2"/>
            <p:cNvSpPr/>
            <p:nvPr/>
          </p:nvSpPr>
          <p:spPr>
            <a:xfrm>
              <a:off x="2642325" y="11411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2"/>
            <p:cNvSpPr/>
            <p:nvPr/>
          </p:nvSpPr>
          <p:spPr>
            <a:xfrm>
              <a:off x="2642325" y="129170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2"/>
            <p:cNvSpPr/>
            <p:nvPr/>
          </p:nvSpPr>
          <p:spPr>
            <a:xfrm>
              <a:off x="2642325" y="15927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2"/>
            <p:cNvSpPr/>
            <p:nvPr/>
          </p:nvSpPr>
          <p:spPr>
            <a:xfrm>
              <a:off x="2642325" y="18937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2"/>
            <p:cNvSpPr/>
            <p:nvPr/>
          </p:nvSpPr>
          <p:spPr>
            <a:xfrm>
              <a:off x="2642325" y="20442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2"/>
            <p:cNvSpPr/>
            <p:nvPr/>
          </p:nvSpPr>
          <p:spPr>
            <a:xfrm>
              <a:off x="2642325" y="21947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2"/>
            <p:cNvSpPr/>
            <p:nvPr/>
          </p:nvSpPr>
          <p:spPr>
            <a:xfrm>
              <a:off x="2642325" y="24957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2"/>
            <p:cNvSpPr/>
            <p:nvPr/>
          </p:nvSpPr>
          <p:spPr>
            <a:xfrm>
              <a:off x="2642325" y="27968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2"/>
            <p:cNvSpPr/>
            <p:nvPr/>
          </p:nvSpPr>
          <p:spPr>
            <a:xfrm>
              <a:off x="2642325" y="30978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2"/>
            <p:cNvSpPr/>
            <p:nvPr/>
          </p:nvSpPr>
          <p:spPr>
            <a:xfrm>
              <a:off x="2642325" y="33988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2"/>
            <p:cNvSpPr/>
            <p:nvPr/>
          </p:nvSpPr>
          <p:spPr>
            <a:xfrm>
              <a:off x="2642325" y="35493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2"/>
            <p:cNvSpPr/>
            <p:nvPr/>
          </p:nvSpPr>
          <p:spPr>
            <a:xfrm>
              <a:off x="2642325" y="40008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2"/>
            <p:cNvSpPr/>
            <p:nvPr/>
          </p:nvSpPr>
          <p:spPr>
            <a:xfrm>
              <a:off x="2642325" y="41514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2"/>
            <p:cNvSpPr/>
            <p:nvPr/>
          </p:nvSpPr>
          <p:spPr>
            <a:xfrm>
              <a:off x="2642325" y="430190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2"/>
            <p:cNvSpPr/>
            <p:nvPr/>
          </p:nvSpPr>
          <p:spPr>
            <a:xfrm>
              <a:off x="2642325" y="44524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2"/>
            <p:cNvSpPr/>
            <p:nvPr/>
          </p:nvSpPr>
          <p:spPr>
            <a:xfrm>
              <a:off x="2642325" y="46029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2"/>
            <p:cNvSpPr/>
            <p:nvPr/>
          </p:nvSpPr>
          <p:spPr>
            <a:xfrm>
              <a:off x="2642325" y="49039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2"/>
            <p:cNvSpPr/>
            <p:nvPr/>
          </p:nvSpPr>
          <p:spPr>
            <a:xfrm>
              <a:off x="2642325" y="505445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2"/>
            <p:cNvSpPr/>
            <p:nvPr/>
          </p:nvSpPr>
          <p:spPr>
            <a:xfrm>
              <a:off x="2792825" y="2381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2"/>
            <p:cNvSpPr/>
            <p:nvPr/>
          </p:nvSpPr>
          <p:spPr>
            <a:xfrm>
              <a:off x="2792825" y="6896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2"/>
            <p:cNvSpPr/>
            <p:nvPr/>
          </p:nvSpPr>
          <p:spPr>
            <a:xfrm>
              <a:off x="2792825" y="9906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2"/>
            <p:cNvSpPr/>
            <p:nvPr/>
          </p:nvSpPr>
          <p:spPr>
            <a:xfrm>
              <a:off x="2792825" y="14422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2"/>
            <p:cNvSpPr/>
            <p:nvPr/>
          </p:nvSpPr>
          <p:spPr>
            <a:xfrm>
              <a:off x="2792825" y="15927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2"/>
            <p:cNvSpPr/>
            <p:nvPr/>
          </p:nvSpPr>
          <p:spPr>
            <a:xfrm>
              <a:off x="2792825" y="21947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2"/>
            <p:cNvSpPr/>
            <p:nvPr/>
          </p:nvSpPr>
          <p:spPr>
            <a:xfrm>
              <a:off x="2792825" y="23452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2"/>
            <p:cNvSpPr/>
            <p:nvPr/>
          </p:nvSpPr>
          <p:spPr>
            <a:xfrm>
              <a:off x="2792825" y="26462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2"/>
            <p:cNvSpPr/>
            <p:nvPr/>
          </p:nvSpPr>
          <p:spPr>
            <a:xfrm>
              <a:off x="2792825" y="27968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2"/>
            <p:cNvSpPr/>
            <p:nvPr/>
          </p:nvSpPr>
          <p:spPr>
            <a:xfrm>
              <a:off x="2792825" y="29473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2"/>
            <p:cNvSpPr/>
            <p:nvPr/>
          </p:nvSpPr>
          <p:spPr>
            <a:xfrm>
              <a:off x="2792825" y="30978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2"/>
            <p:cNvSpPr/>
            <p:nvPr/>
          </p:nvSpPr>
          <p:spPr>
            <a:xfrm>
              <a:off x="2792825" y="35493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2"/>
            <p:cNvSpPr/>
            <p:nvPr/>
          </p:nvSpPr>
          <p:spPr>
            <a:xfrm>
              <a:off x="2792825" y="36998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2"/>
            <p:cNvSpPr/>
            <p:nvPr/>
          </p:nvSpPr>
          <p:spPr>
            <a:xfrm>
              <a:off x="2792825" y="38503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2"/>
            <p:cNvSpPr/>
            <p:nvPr/>
          </p:nvSpPr>
          <p:spPr>
            <a:xfrm>
              <a:off x="2792825" y="41514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2"/>
            <p:cNvSpPr/>
            <p:nvPr/>
          </p:nvSpPr>
          <p:spPr>
            <a:xfrm>
              <a:off x="2792825" y="49039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2"/>
            <p:cNvSpPr/>
            <p:nvPr/>
          </p:nvSpPr>
          <p:spPr>
            <a:xfrm>
              <a:off x="2792825" y="52049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2"/>
            <p:cNvSpPr/>
            <p:nvPr/>
          </p:nvSpPr>
          <p:spPr>
            <a:xfrm>
              <a:off x="2792825" y="53554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2"/>
            <p:cNvSpPr/>
            <p:nvPr/>
          </p:nvSpPr>
          <p:spPr>
            <a:xfrm>
              <a:off x="2943325" y="3886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2"/>
            <p:cNvSpPr/>
            <p:nvPr/>
          </p:nvSpPr>
          <p:spPr>
            <a:xfrm>
              <a:off x="2943325" y="53912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2"/>
            <p:cNvSpPr/>
            <p:nvPr/>
          </p:nvSpPr>
          <p:spPr>
            <a:xfrm>
              <a:off x="2943325" y="9906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2"/>
            <p:cNvSpPr/>
            <p:nvPr/>
          </p:nvSpPr>
          <p:spPr>
            <a:xfrm>
              <a:off x="2943325" y="129170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2"/>
            <p:cNvSpPr/>
            <p:nvPr/>
          </p:nvSpPr>
          <p:spPr>
            <a:xfrm>
              <a:off x="2943325" y="159270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2"/>
            <p:cNvSpPr/>
            <p:nvPr/>
          </p:nvSpPr>
          <p:spPr>
            <a:xfrm>
              <a:off x="2943325" y="20442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2"/>
            <p:cNvSpPr/>
            <p:nvPr/>
          </p:nvSpPr>
          <p:spPr>
            <a:xfrm>
              <a:off x="2943325" y="23452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2"/>
            <p:cNvSpPr/>
            <p:nvPr/>
          </p:nvSpPr>
          <p:spPr>
            <a:xfrm>
              <a:off x="2943325" y="27968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2"/>
            <p:cNvSpPr/>
            <p:nvPr/>
          </p:nvSpPr>
          <p:spPr>
            <a:xfrm>
              <a:off x="2943325" y="30978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2"/>
            <p:cNvSpPr/>
            <p:nvPr/>
          </p:nvSpPr>
          <p:spPr>
            <a:xfrm>
              <a:off x="2943325" y="32483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2"/>
            <p:cNvSpPr/>
            <p:nvPr/>
          </p:nvSpPr>
          <p:spPr>
            <a:xfrm>
              <a:off x="2943325" y="35493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2"/>
            <p:cNvSpPr/>
            <p:nvPr/>
          </p:nvSpPr>
          <p:spPr>
            <a:xfrm>
              <a:off x="2943325" y="36998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2"/>
            <p:cNvSpPr/>
            <p:nvPr/>
          </p:nvSpPr>
          <p:spPr>
            <a:xfrm>
              <a:off x="2943325" y="38503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2"/>
            <p:cNvSpPr/>
            <p:nvPr/>
          </p:nvSpPr>
          <p:spPr>
            <a:xfrm>
              <a:off x="2943325" y="41514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2"/>
            <p:cNvSpPr/>
            <p:nvPr/>
          </p:nvSpPr>
          <p:spPr>
            <a:xfrm>
              <a:off x="2943325" y="430190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2"/>
            <p:cNvSpPr/>
            <p:nvPr/>
          </p:nvSpPr>
          <p:spPr>
            <a:xfrm>
              <a:off x="2943325" y="47534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2"/>
            <p:cNvSpPr/>
            <p:nvPr/>
          </p:nvSpPr>
          <p:spPr>
            <a:xfrm>
              <a:off x="2943325" y="505445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2"/>
            <p:cNvSpPr/>
            <p:nvPr/>
          </p:nvSpPr>
          <p:spPr>
            <a:xfrm>
              <a:off x="2943325" y="52049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2"/>
            <p:cNvSpPr/>
            <p:nvPr/>
          </p:nvSpPr>
          <p:spPr>
            <a:xfrm>
              <a:off x="3093850" y="2381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2"/>
            <p:cNvSpPr/>
            <p:nvPr/>
          </p:nvSpPr>
          <p:spPr>
            <a:xfrm>
              <a:off x="3093850" y="6896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2"/>
            <p:cNvSpPr/>
            <p:nvPr/>
          </p:nvSpPr>
          <p:spPr>
            <a:xfrm>
              <a:off x="3093850" y="11411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2"/>
            <p:cNvSpPr/>
            <p:nvPr/>
          </p:nvSpPr>
          <p:spPr>
            <a:xfrm>
              <a:off x="3093850" y="174322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2"/>
            <p:cNvSpPr/>
            <p:nvPr/>
          </p:nvSpPr>
          <p:spPr>
            <a:xfrm>
              <a:off x="3093850" y="23452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2"/>
            <p:cNvSpPr/>
            <p:nvPr/>
          </p:nvSpPr>
          <p:spPr>
            <a:xfrm>
              <a:off x="3093850" y="30978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2"/>
            <p:cNvSpPr/>
            <p:nvPr/>
          </p:nvSpPr>
          <p:spPr>
            <a:xfrm>
              <a:off x="3093850" y="430190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2"/>
            <p:cNvSpPr/>
            <p:nvPr/>
          </p:nvSpPr>
          <p:spPr>
            <a:xfrm>
              <a:off x="3093850" y="44524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2"/>
            <p:cNvSpPr/>
            <p:nvPr/>
          </p:nvSpPr>
          <p:spPr>
            <a:xfrm>
              <a:off x="3093850" y="53554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2"/>
            <p:cNvSpPr/>
            <p:nvPr/>
          </p:nvSpPr>
          <p:spPr>
            <a:xfrm>
              <a:off x="3244350" y="3886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2"/>
            <p:cNvSpPr/>
            <p:nvPr/>
          </p:nvSpPr>
          <p:spPr>
            <a:xfrm>
              <a:off x="3244350" y="129170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2"/>
            <p:cNvSpPr/>
            <p:nvPr/>
          </p:nvSpPr>
          <p:spPr>
            <a:xfrm>
              <a:off x="3244350" y="20442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2"/>
            <p:cNvSpPr/>
            <p:nvPr/>
          </p:nvSpPr>
          <p:spPr>
            <a:xfrm>
              <a:off x="3244350" y="27968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2"/>
            <p:cNvSpPr/>
            <p:nvPr/>
          </p:nvSpPr>
          <p:spPr>
            <a:xfrm>
              <a:off x="3244350" y="36998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2"/>
            <p:cNvSpPr/>
            <p:nvPr/>
          </p:nvSpPr>
          <p:spPr>
            <a:xfrm>
              <a:off x="3244350" y="44524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2"/>
            <p:cNvSpPr/>
            <p:nvPr/>
          </p:nvSpPr>
          <p:spPr>
            <a:xfrm>
              <a:off x="3244350" y="46029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2"/>
            <p:cNvSpPr/>
            <p:nvPr/>
          </p:nvSpPr>
          <p:spPr>
            <a:xfrm>
              <a:off x="3244350" y="52049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2"/>
            <p:cNvSpPr/>
            <p:nvPr/>
          </p:nvSpPr>
          <p:spPr>
            <a:xfrm>
              <a:off x="3394875" y="2381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2"/>
            <p:cNvSpPr/>
            <p:nvPr/>
          </p:nvSpPr>
          <p:spPr>
            <a:xfrm>
              <a:off x="3394875" y="129170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2"/>
            <p:cNvSpPr/>
            <p:nvPr/>
          </p:nvSpPr>
          <p:spPr>
            <a:xfrm>
              <a:off x="3394875" y="32483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2"/>
            <p:cNvSpPr/>
            <p:nvPr/>
          </p:nvSpPr>
          <p:spPr>
            <a:xfrm>
              <a:off x="3394875" y="38503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2"/>
            <p:cNvSpPr/>
            <p:nvPr/>
          </p:nvSpPr>
          <p:spPr>
            <a:xfrm>
              <a:off x="3394875" y="44524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2"/>
            <p:cNvSpPr/>
            <p:nvPr/>
          </p:nvSpPr>
          <p:spPr>
            <a:xfrm>
              <a:off x="3394875" y="52049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2"/>
            <p:cNvSpPr/>
            <p:nvPr/>
          </p:nvSpPr>
          <p:spPr>
            <a:xfrm>
              <a:off x="3545375" y="6896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2"/>
            <p:cNvSpPr/>
            <p:nvPr/>
          </p:nvSpPr>
          <p:spPr>
            <a:xfrm>
              <a:off x="3545375" y="15927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2"/>
            <p:cNvSpPr/>
            <p:nvPr/>
          </p:nvSpPr>
          <p:spPr>
            <a:xfrm>
              <a:off x="3545375" y="26462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2" name="Google Shape;422;p2"/>
          <p:cNvGrpSpPr/>
          <p:nvPr/>
        </p:nvGrpSpPr>
        <p:grpSpPr>
          <a:xfrm rot="10800000">
            <a:off x="6367294" y="28698"/>
            <a:ext cx="2309820" cy="5086302"/>
            <a:chOff x="1287725" y="238125"/>
            <a:chExt cx="2379050" cy="5238750"/>
          </a:xfrm>
        </p:grpSpPr>
        <p:sp>
          <p:nvSpPr>
            <p:cNvPr id="423" name="Google Shape;423;p2"/>
            <p:cNvSpPr/>
            <p:nvPr/>
          </p:nvSpPr>
          <p:spPr>
            <a:xfrm>
              <a:off x="1287725" y="3886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2"/>
            <p:cNvSpPr/>
            <p:nvPr/>
          </p:nvSpPr>
          <p:spPr>
            <a:xfrm>
              <a:off x="1287725" y="6896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2"/>
            <p:cNvSpPr/>
            <p:nvPr/>
          </p:nvSpPr>
          <p:spPr>
            <a:xfrm>
              <a:off x="1287725" y="8401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2"/>
            <p:cNvSpPr/>
            <p:nvPr/>
          </p:nvSpPr>
          <p:spPr>
            <a:xfrm>
              <a:off x="1287725" y="129170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2"/>
            <p:cNvSpPr/>
            <p:nvPr/>
          </p:nvSpPr>
          <p:spPr>
            <a:xfrm>
              <a:off x="1287725" y="17432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2"/>
            <p:cNvSpPr/>
            <p:nvPr/>
          </p:nvSpPr>
          <p:spPr>
            <a:xfrm>
              <a:off x="1287725" y="18937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2"/>
            <p:cNvSpPr/>
            <p:nvPr/>
          </p:nvSpPr>
          <p:spPr>
            <a:xfrm>
              <a:off x="1287725" y="20442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2"/>
            <p:cNvSpPr/>
            <p:nvPr/>
          </p:nvSpPr>
          <p:spPr>
            <a:xfrm>
              <a:off x="1287725" y="24957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2"/>
            <p:cNvSpPr/>
            <p:nvPr/>
          </p:nvSpPr>
          <p:spPr>
            <a:xfrm>
              <a:off x="1287725" y="29473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2"/>
            <p:cNvSpPr/>
            <p:nvPr/>
          </p:nvSpPr>
          <p:spPr>
            <a:xfrm>
              <a:off x="1287725" y="36998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2"/>
            <p:cNvSpPr/>
            <p:nvPr/>
          </p:nvSpPr>
          <p:spPr>
            <a:xfrm>
              <a:off x="1287725" y="38503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2"/>
            <p:cNvSpPr/>
            <p:nvPr/>
          </p:nvSpPr>
          <p:spPr>
            <a:xfrm>
              <a:off x="1287725" y="44524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2"/>
            <p:cNvSpPr/>
            <p:nvPr/>
          </p:nvSpPr>
          <p:spPr>
            <a:xfrm>
              <a:off x="1287725" y="47534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2"/>
            <p:cNvSpPr/>
            <p:nvPr/>
          </p:nvSpPr>
          <p:spPr>
            <a:xfrm>
              <a:off x="1287725" y="505445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2"/>
            <p:cNvSpPr/>
            <p:nvPr/>
          </p:nvSpPr>
          <p:spPr>
            <a:xfrm>
              <a:off x="1287725" y="52049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2"/>
            <p:cNvSpPr/>
            <p:nvPr/>
          </p:nvSpPr>
          <p:spPr>
            <a:xfrm>
              <a:off x="1438225" y="38862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2"/>
            <p:cNvSpPr/>
            <p:nvPr/>
          </p:nvSpPr>
          <p:spPr>
            <a:xfrm>
              <a:off x="1438225" y="23452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2"/>
            <p:cNvSpPr/>
            <p:nvPr/>
          </p:nvSpPr>
          <p:spPr>
            <a:xfrm>
              <a:off x="1438225" y="27968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2"/>
            <p:cNvSpPr/>
            <p:nvPr/>
          </p:nvSpPr>
          <p:spPr>
            <a:xfrm>
              <a:off x="1438225" y="41514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2"/>
            <p:cNvSpPr/>
            <p:nvPr/>
          </p:nvSpPr>
          <p:spPr>
            <a:xfrm>
              <a:off x="1588750" y="3886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2"/>
            <p:cNvSpPr/>
            <p:nvPr/>
          </p:nvSpPr>
          <p:spPr>
            <a:xfrm>
              <a:off x="1588750" y="53912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2"/>
            <p:cNvSpPr/>
            <p:nvPr/>
          </p:nvSpPr>
          <p:spPr>
            <a:xfrm>
              <a:off x="1588750" y="6896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2"/>
            <p:cNvSpPr/>
            <p:nvPr/>
          </p:nvSpPr>
          <p:spPr>
            <a:xfrm>
              <a:off x="1588750" y="11411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2"/>
            <p:cNvSpPr/>
            <p:nvPr/>
          </p:nvSpPr>
          <p:spPr>
            <a:xfrm>
              <a:off x="1588750" y="18937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2"/>
            <p:cNvSpPr/>
            <p:nvPr/>
          </p:nvSpPr>
          <p:spPr>
            <a:xfrm>
              <a:off x="1588750" y="20442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2"/>
            <p:cNvSpPr/>
            <p:nvPr/>
          </p:nvSpPr>
          <p:spPr>
            <a:xfrm>
              <a:off x="1588750" y="23452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2"/>
            <p:cNvSpPr/>
            <p:nvPr/>
          </p:nvSpPr>
          <p:spPr>
            <a:xfrm>
              <a:off x="1588750" y="30978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2"/>
            <p:cNvSpPr/>
            <p:nvPr/>
          </p:nvSpPr>
          <p:spPr>
            <a:xfrm>
              <a:off x="1588750" y="35493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2"/>
            <p:cNvSpPr/>
            <p:nvPr/>
          </p:nvSpPr>
          <p:spPr>
            <a:xfrm>
              <a:off x="1588750" y="53554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2"/>
            <p:cNvSpPr/>
            <p:nvPr/>
          </p:nvSpPr>
          <p:spPr>
            <a:xfrm>
              <a:off x="1739250" y="38862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2"/>
            <p:cNvSpPr/>
            <p:nvPr/>
          </p:nvSpPr>
          <p:spPr>
            <a:xfrm>
              <a:off x="1739250" y="6896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2"/>
            <p:cNvSpPr/>
            <p:nvPr/>
          </p:nvSpPr>
          <p:spPr>
            <a:xfrm>
              <a:off x="1739250" y="9906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2"/>
            <p:cNvSpPr/>
            <p:nvPr/>
          </p:nvSpPr>
          <p:spPr>
            <a:xfrm>
              <a:off x="1739250" y="15927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2"/>
            <p:cNvSpPr/>
            <p:nvPr/>
          </p:nvSpPr>
          <p:spPr>
            <a:xfrm>
              <a:off x="1739250" y="174322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2"/>
            <p:cNvSpPr/>
            <p:nvPr/>
          </p:nvSpPr>
          <p:spPr>
            <a:xfrm>
              <a:off x="1739250" y="20442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2"/>
            <p:cNvSpPr/>
            <p:nvPr/>
          </p:nvSpPr>
          <p:spPr>
            <a:xfrm>
              <a:off x="1739250" y="21947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2"/>
            <p:cNvSpPr/>
            <p:nvPr/>
          </p:nvSpPr>
          <p:spPr>
            <a:xfrm>
              <a:off x="1739250" y="23452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2"/>
            <p:cNvSpPr/>
            <p:nvPr/>
          </p:nvSpPr>
          <p:spPr>
            <a:xfrm>
              <a:off x="1739250" y="29473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2"/>
            <p:cNvSpPr/>
            <p:nvPr/>
          </p:nvSpPr>
          <p:spPr>
            <a:xfrm>
              <a:off x="1739250" y="30978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2"/>
            <p:cNvSpPr/>
            <p:nvPr/>
          </p:nvSpPr>
          <p:spPr>
            <a:xfrm>
              <a:off x="1739250" y="32483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2"/>
            <p:cNvSpPr/>
            <p:nvPr/>
          </p:nvSpPr>
          <p:spPr>
            <a:xfrm>
              <a:off x="1739250" y="38503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2"/>
            <p:cNvSpPr/>
            <p:nvPr/>
          </p:nvSpPr>
          <p:spPr>
            <a:xfrm>
              <a:off x="1739250" y="40008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2"/>
            <p:cNvSpPr/>
            <p:nvPr/>
          </p:nvSpPr>
          <p:spPr>
            <a:xfrm>
              <a:off x="1739250" y="44524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2"/>
            <p:cNvSpPr/>
            <p:nvPr/>
          </p:nvSpPr>
          <p:spPr>
            <a:xfrm>
              <a:off x="1739250" y="46029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2"/>
            <p:cNvSpPr/>
            <p:nvPr/>
          </p:nvSpPr>
          <p:spPr>
            <a:xfrm>
              <a:off x="1739250" y="47534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2"/>
            <p:cNvSpPr/>
            <p:nvPr/>
          </p:nvSpPr>
          <p:spPr>
            <a:xfrm>
              <a:off x="1739250" y="505445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2"/>
            <p:cNvSpPr/>
            <p:nvPr/>
          </p:nvSpPr>
          <p:spPr>
            <a:xfrm>
              <a:off x="1889750" y="53912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2"/>
            <p:cNvSpPr/>
            <p:nvPr/>
          </p:nvSpPr>
          <p:spPr>
            <a:xfrm>
              <a:off x="1889750" y="6896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2"/>
            <p:cNvSpPr/>
            <p:nvPr/>
          </p:nvSpPr>
          <p:spPr>
            <a:xfrm>
              <a:off x="1889750" y="9906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2"/>
            <p:cNvSpPr/>
            <p:nvPr/>
          </p:nvSpPr>
          <p:spPr>
            <a:xfrm>
              <a:off x="1889750" y="11411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2"/>
            <p:cNvSpPr/>
            <p:nvPr/>
          </p:nvSpPr>
          <p:spPr>
            <a:xfrm>
              <a:off x="1889750" y="129170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2"/>
            <p:cNvSpPr/>
            <p:nvPr/>
          </p:nvSpPr>
          <p:spPr>
            <a:xfrm>
              <a:off x="1889750" y="159270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2"/>
            <p:cNvSpPr/>
            <p:nvPr/>
          </p:nvSpPr>
          <p:spPr>
            <a:xfrm>
              <a:off x="1889750" y="32483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2"/>
            <p:cNvSpPr/>
            <p:nvPr/>
          </p:nvSpPr>
          <p:spPr>
            <a:xfrm>
              <a:off x="1889750" y="35493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2"/>
            <p:cNvSpPr/>
            <p:nvPr/>
          </p:nvSpPr>
          <p:spPr>
            <a:xfrm>
              <a:off x="1889750" y="36998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2"/>
            <p:cNvSpPr/>
            <p:nvPr/>
          </p:nvSpPr>
          <p:spPr>
            <a:xfrm>
              <a:off x="1889750" y="505445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2"/>
            <p:cNvSpPr/>
            <p:nvPr/>
          </p:nvSpPr>
          <p:spPr>
            <a:xfrm>
              <a:off x="1889750" y="53554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2"/>
            <p:cNvSpPr/>
            <p:nvPr/>
          </p:nvSpPr>
          <p:spPr>
            <a:xfrm>
              <a:off x="2040275" y="2381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2"/>
            <p:cNvSpPr/>
            <p:nvPr/>
          </p:nvSpPr>
          <p:spPr>
            <a:xfrm>
              <a:off x="2040275" y="539125"/>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2"/>
            <p:cNvSpPr/>
            <p:nvPr/>
          </p:nvSpPr>
          <p:spPr>
            <a:xfrm>
              <a:off x="2040275" y="8401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2"/>
            <p:cNvSpPr/>
            <p:nvPr/>
          </p:nvSpPr>
          <p:spPr>
            <a:xfrm>
              <a:off x="2040275" y="9906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2"/>
            <p:cNvSpPr/>
            <p:nvPr/>
          </p:nvSpPr>
          <p:spPr>
            <a:xfrm>
              <a:off x="2040275" y="1592700"/>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2"/>
            <p:cNvSpPr/>
            <p:nvPr/>
          </p:nvSpPr>
          <p:spPr>
            <a:xfrm>
              <a:off x="2040275" y="21947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2"/>
            <p:cNvSpPr/>
            <p:nvPr/>
          </p:nvSpPr>
          <p:spPr>
            <a:xfrm>
              <a:off x="2040275" y="23452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2"/>
            <p:cNvSpPr/>
            <p:nvPr/>
          </p:nvSpPr>
          <p:spPr>
            <a:xfrm>
              <a:off x="2040275" y="24957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2"/>
            <p:cNvSpPr/>
            <p:nvPr/>
          </p:nvSpPr>
          <p:spPr>
            <a:xfrm>
              <a:off x="2040275" y="33988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2"/>
            <p:cNvSpPr/>
            <p:nvPr/>
          </p:nvSpPr>
          <p:spPr>
            <a:xfrm>
              <a:off x="2040275" y="4151400"/>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2"/>
            <p:cNvSpPr/>
            <p:nvPr/>
          </p:nvSpPr>
          <p:spPr>
            <a:xfrm>
              <a:off x="2040275" y="460292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2"/>
            <p:cNvSpPr/>
            <p:nvPr/>
          </p:nvSpPr>
          <p:spPr>
            <a:xfrm>
              <a:off x="2040275" y="47534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2"/>
            <p:cNvSpPr/>
            <p:nvPr/>
          </p:nvSpPr>
          <p:spPr>
            <a:xfrm>
              <a:off x="2040275" y="53554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2"/>
            <p:cNvSpPr/>
            <p:nvPr/>
          </p:nvSpPr>
          <p:spPr>
            <a:xfrm>
              <a:off x="2190775" y="3886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2"/>
            <p:cNvSpPr/>
            <p:nvPr/>
          </p:nvSpPr>
          <p:spPr>
            <a:xfrm>
              <a:off x="2190775" y="53912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2"/>
            <p:cNvSpPr/>
            <p:nvPr/>
          </p:nvSpPr>
          <p:spPr>
            <a:xfrm>
              <a:off x="2190775" y="9906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2"/>
            <p:cNvSpPr/>
            <p:nvPr/>
          </p:nvSpPr>
          <p:spPr>
            <a:xfrm>
              <a:off x="2190775" y="14422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2"/>
            <p:cNvSpPr/>
            <p:nvPr/>
          </p:nvSpPr>
          <p:spPr>
            <a:xfrm>
              <a:off x="2190775" y="264627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2"/>
            <p:cNvSpPr/>
            <p:nvPr/>
          </p:nvSpPr>
          <p:spPr>
            <a:xfrm>
              <a:off x="2190775" y="294730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2"/>
            <p:cNvSpPr/>
            <p:nvPr/>
          </p:nvSpPr>
          <p:spPr>
            <a:xfrm>
              <a:off x="2190775" y="38503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2"/>
            <p:cNvSpPr/>
            <p:nvPr/>
          </p:nvSpPr>
          <p:spPr>
            <a:xfrm>
              <a:off x="2190775" y="430190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2"/>
            <p:cNvSpPr/>
            <p:nvPr/>
          </p:nvSpPr>
          <p:spPr>
            <a:xfrm>
              <a:off x="2190775" y="49039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2"/>
            <p:cNvSpPr/>
            <p:nvPr/>
          </p:nvSpPr>
          <p:spPr>
            <a:xfrm>
              <a:off x="2341300" y="2381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2"/>
            <p:cNvSpPr/>
            <p:nvPr/>
          </p:nvSpPr>
          <p:spPr>
            <a:xfrm>
              <a:off x="2341300" y="3886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2"/>
            <p:cNvSpPr/>
            <p:nvPr/>
          </p:nvSpPr>
          <p:spPr>
            <a:xfrm>
              <a:off x="2341300" y="8401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2"/>
            <p:cNvSpPr/>
            <p:nvPr/>
          </p:nvSpPr>
          <p:spPr>
            <a:xfrm>
              <a:off x="2341300" y="11411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2"/>
            <p:cNvSpPr/>
            <p:nvPr/>
          </p:nvSpPr>
          <p:spPr>
            <a:xfrm>
              <a:off x="2341300" y="18937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2"/>
            <p:cNvSpPr/>
            <p:nvPr/>
          </p:nvSpPr>
          <p:spPr>
            <a:xfrm>
              <a:off x="2341300" y="20442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2"/>
            <p:cNvSpPr/>
            <p:nvPr/>
          </p:nvSpPr>
          <p:spPr>
            <a:xfrm>
              <a:off x="2341300" y="36998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2"/>
            <p:cNvSpPr/>
            <p:nvPr/>
          </p:nvSpPr>
          <p:spPr>
            <a:xfrm>
              <a:off x="2341300" y="40008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2"/>
            <p:cNvSpPr/>
            <p:nvPr/>
          </p:nvSpPr>
          <p:spPr>
            <a:xfrm>
              <a:off x="2491800" y="2381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2"/>
            <p:cNvSpPr/>
            <p:nvPr/>
          </p:nvSpPr>
          <p:spPr>
            <a:xfrm>
              <a:off x="2491800" y="129170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2"/>
            <p:cNvSpPr/>
            <p:nvPr/>
          </p:nvSpPr>
          <p:spPr>
            <a:xfrm>
              <a:off x="2491800" y="21947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2"/>
            <p:cNvSpPr/>
            <p:nvPr/>
          </p:nvSpPr>
          <p:spPr>
            <a:xfrm>
              <a:off x="2491800" y="36998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2"/>
            <p:cNvSpPr/>
            <p:nvPr/>
          </p:nvSpPr>
          <p:spPr>
            <a:xfrm>
              <a:off x="2491800" y="49039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2"/>
            <p:cNvSpPr/>
            <p:nvPr/>
          </p:nvSpPr>
          <p:spPr>
            <a:xfrm>
              <a:off x="2642325" y="2381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2"/>
            <p:cNvSpPr/>
            <p:nvPr/>
          </p:nvSpPr>
          <p:spPr>
            <a:xfrm>
              <a:off x="2642325" y="6896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2"/>
            <p:cNvSpPr/>
            <p:nvPr/>
          </p:nvSpPr>
          <p:spPr>
            <a:xfrm>
              <a:off x="2642325" y="23452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2"/>
            <p:cNvSpPr/>
            <p:nvPr/>
          </p:nvSpPr>
          <p:spPr>
            <a:xfrm>
              <a:off x="2642325" y="32483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2"/>
            <p:cNvSpPr/>
            <p:nvPr/>
          </p:nvSpPr>
          <p:spPr>
            <a:xfrm>
              <a:off x="2642325" y="36998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2"/>
            <p:cNvSpPr/>
            <p:nvPr/>
          </p:nvSpPr>
          <p:spPr>
            <a:xfrm>
              <a:off x="2792825" y="430190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2"/>
            <p:cNvSpPr/>
            <p:nvPr/>
          </p:nvSpPr>
          <p:spPr>
            <a:xfrm>
              <a:off x="2943325" y="14422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2"/>
            <p:cNvSpPr/>
            <p:nvPr/>
          </p:nvSpPr>
          <p:spPr>
            <a:xfrm>
              <a:off x="2943325" y="264627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2"/>
            <p:cNvSpPr/>
            <p:nvPr/>
          </p:nvSpPr>
          <p:spPr>
            <a:xfrm>
              <a:off x="3093850" y="5054450"/>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2"/>
            <p:cNvSpPr/>
            <p:nvPr/>
          </p:nvSpPr>
          <p:spPr>
            <a:xfrm>
              <a:off x="3394875" y="24957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2"/>
            <p:cNvSpPr/>
            <p:nvPr/>
          </p:nvSpPr>
          <p:spPr>
            <a:xfrm>
              <a:off x="3545375" y="49039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1841"/>
        <p:cNvGrpSpPr/>
        <p:nvPr/>
      </p:nvGrpSpPr>
      <p:grpSpPr>
        <a:xfrm>
          <a:off x="0" y="0"/>
          <a:ext cx="0" cy="0"/>
          <a:chOff x="0" y="0"/>
          <a:chExt cx="0" cy="0"/>
        </a:xfrm>
      </p:grpSpPr>
      <p:sp>
        <p:nvSpPr>
          <p:cNvPr id="1842" name="Google Shape;1842;p6"/>
          <p:cNvSpPr txBox="1">
            <a:spLocks noGrp="1"/>
          </p:cNvSpPr>
          <p:nvPr>
            <p:ph type="title"/>
          </p:nvPr>
        </p:nvSpPr>
        <p:spPr>
          <a:xfrm>
            <a:off x="718300" y="739375"/>
            <a:ext cx="6761100" cy="857400"/>
          </a:xfrm>
          <a:prstGeom prst="rect">
            <a:avLst/>
          </a:prstGeom>
        </p:spPr>
        <p:txBody>
          <a:bodyPr spcFirstLastPara="1" wrap="square" lIns="91425" tIns="91425" rIns="91425" bIns="91425" anchor="b" anchorCtr="0"/>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1843" name="Google Shape;1843;p6"/>
          <p:cNvSpPr txBox="1">
            <a:spLocks noGrp="1"/>
          </p:cNvSpPr>
          <p:nvPr>
            <p:ph type="body" idx="1"/>
          </p:nvPr>
        </p:nvSpPr>
        <p:spPr>
          <a:xfrm>
            <a:off x="718300" y="1762650"/>
            <a:ext cx="3242400" cy="3087000"/>
          </a:xfrm>
          <a:prstGeom prst="rect">
            <a:avLst/>
          </a:prstGeom>
        </p:spPr>
        <p:txBody>
          <a:bodyPr spcFirstLastPara="1" wrap="square" lIns="91425" tIns="91425" rIns="91425" bIns="91425" anchor="t" anchorCtr="0"/>
          <a:lstStyle>
            <a:lvl1pPr marL="457200" lvl="0" indent="-342900">
              <a:spcBef>
                <a:spcPts val="600"/>
              </a:spcBef>
              <a:spcAft>
                <a:spcPts val="0"/>
              </a:spcAft>
              <a:buSzPts val="1800"/>
              <a:buChar char="▪"/>
              <a:defRPr sz="1800"/>
            </a:lvl1pPr>
            <a:lvl2pPr marL="914400" lvl="1" indent="-342900">
              <a:spcBef>
                <a:spcPts val="0"/>
              </a:spcBef>
              <a:spcAft>
                <a:spcPts val="0"/>
              </a:spcAft>
              <a:buSzPts val="1800"/>
              <a:buChar char="▫"/>
              <a:defRPr sz="1800"/>
            </a:lvl2pPr>
            <a:lvl3pPr marL="1371600" lvl="2" indent="-342900">
              <a:spcBef>
                <a:spcPts val="0"/>
              </a:spcBef>
              <a:spcAft>
                <a:spcPts val="0"/>
              </a:spcAft>
              <a:buSzPts val="1800"/>
              <a:buChar char="▫"/>
              <a:defRPr sz="1800"/>
            </a:lvl3pPr>
            <a:lvl4pPr marL="1828800" lvl="3" indent="-342900">
              <a:spcBef>
                <a:spcPts val="0"/>
              </a:spcBef>
              <a:spcAft>
                <a:spcPts val="0"/>
              </a:spcAft>
              <a:buSzPts val="1800"/>
              <a:buChar char="▫"/>
              <a:defRPr sz="1800"/>
            </a:lvl4pPr>
            <a:lvl5pPr marL="2286000" lvl="4" indent="-342900">
              <a:spcBef>
                <a:spcPts val="0"/>
              </a:spcBef>
              <a:spcAft>
                <a:spcPts val="0"/>
              </a:spcAft>
              <a:buSzPts val="1800"/>
              <a:buChar char="▫"/>
              <a:defRPr sz="1800"/>
            </a:lvl5pPr>
            <a:lvl6pPr marL="2743200" lvl="5" indent="-342900">
              <a:spcBef>
                <a:spcPts val="0"/>
              </a:spcBef>
              <a:spcAft>
                <a:spcPts val="0"/>
              </a:spcAft>
              <a:buSzPts val="1800"/>
              <a:buChar char="▫"/>
              <a:defRPr sz="1800"/>
            </a:lvl6pPr>
            <a:lvl7pPr marL="3200400" lvl="6" indent="-342900">
              <a:spcBef>
                <a:spcPts val="0"/>
              </a:spcBef>
              <a:spcAft>
                <a:spcPts val="0"/>
              </a:spcAft>
              <a:buSzPts val="1800"/>
              <a:buChar char="●"/>
              <a:defRPr sz="1800"/>
            </a:lvl7pPr>
            <a:lvl8pPr marL="3657600" lvl="7" indent="-342900">
              <a:spcBef>
                <a:spcPts val="0"/>
              </a:spcBef>
              <a:spcAft>
                <a:spcPts val="0"/>
              </a:spcAft>
              <a:buSzPts val="1800"/>
              <a:buChar char="○"/>
              <a:defRPr sz="1800"/>
            </a:lvl8pPr>
            <a:lvl9pPr marL="4114800" lvl="8" indent="-342900">
              <a:spcBef>
                <a:spcPts val="0"/>
              </a:spcBef>
              <a:spcAft>
                <a:spcPts val="0"/>
              </a:spcAft>
              <a:buSzPts val="1800"/>
              <a:buChar char="■"/>
              <a:defRPr sz="1800"/>
            </a:lvl9pPr>
          </a:lstStyle>
          <a:p>
            <a:endParaRPr/>
          </a:p>
        </p:txBody>
      </p:sp>
      <p:sp>
        <p:nvSpPr>
          <p:cNvPr id="1844" name="Google Shape;1844;p6"/>
          <p:cNvSpPr txBox="1">
            <a:spLocks noGrp="1"/>
          </p:cNvSpPr>
          <p:nvPr>
            <p:ph type="body" idx="2"/>
          </p:nvPr>
        </p:nvSpPr>
        <p:spPr>
          <a:xfrm>
            <a:off x="4156071" y="1762650"/>
            <a:ext cx="3242400" cy="3087000"/>
          </a:xfrm>
          <a:prstGeom prst="rect">
            <a:avLst/>
          </a:prstGeom>
        </p:spPr>
        <p:txBody>
          <a:bodyPr spcFirstLastPara="1" wrap="square" lIns="91425" tIns="91425" rIns="91425" bIns="91425" anchor="t" anchorCtr="0"/>
          <a:lstStyle>
            <a:lvl1pPr marL="457200" lvl="0" indent="-342900">
              <a:spcBef>
                <a:spcPts val="600"/>
              </a:spcBef>
              <a:spcAft>
                <a:spcPts val="0"/>
              </a:spcAft>
              <a:buSzPts val="1800"/>
              <a:buChar char="▪"/>
              <a:defRPr sz="1800"/>
            </a:lvl1pPr>
            <a:lvl2pPr marL="914400" lvl="1" indent="-342900">
              <a:spcBef>
                <a:spcPts val="0"/>
              </a:spcBef>
              <a:spcAft>
                <a:spcPts val="0"/>
              </a:spcAft>
              <a:buSzPts val="1800"/>
              <a:buChar char="▫"/>
              <a:defRPr sz="1800"/>
            </a:lvl2pPr>
            <a:lvl3pPr marL="1371600" lvl="2" indent="-342900">
              <a:spcBef>
                <a:spcPts val="0"/>
              </a:spcBef>
              <a:spcAft>
                <a:spcPts val="0"/>
              </a:spcAft>
              <a:buSzPts val="1800"/>
              <a:buChar char="▫"/>
              <a:defRPr sz="1800"/>
            </a:lvl3pPr>
            <a:lvl4pPr marL="1828800" lvl="3" indent="-342900">
              <a:spcBef>
                <a:spcPts val="0"/>
              </a:spcBef>
              <a:spcAft>
                <a:spcPts val="0"/>
              </a:spcAft>
              <a:buSzPts val="1800"/>
              <a:buChar char="▫"/>
              <a:defRPr sz="1800"/>
            </a:lvl4pPr>
            <a:lvl5pPr marL="2286000" lvl="4" indent="-342900">
              <a:spcBef>
                <a:spcPts val="0"/>
              </a:spcBef>
              <a:spcAft>
                <a:spcPts val="0"/>
              </a:spcAft>
              <a:buSzPts val="1800"/>
              <a:buChar char="▫"/>
              <a:defRPr sz="1800"/>
            </a:lvl5pPr>
            <a:lvl6pPr marL="2743200" lvl="5" indent="-342900">
              <a:spcBef>
                <a:spcPts val="0"/>
              </a:spcBef>
              <a:spcAft>
                <a:spcPts val="0"/>
              </a:spcAft>
              <a:buSzPts val="1800"/>
              <a:buChar char="▫"/>
              <a:defRPr sz="1800"/>
            </a:lvl6pPr>
            <a:lvl7pPr marL="3200400" lvl="6" indent="-342900">
              <a:spcBef>
                <a:spcPts val="0"/>
              </a:spcBef>
              <a:spcAft>
                <a:spcPts val="0"/>
              </a:spcAft>
              <a:buSzPts val="1800"/>
              <a:buChar char="●"/>
              <a:defRPr sz="1800"/>
            </a:lvl7pPr>
            <a:lvl8pPr marL="3657600" lvl="7" indent="-342900">
              <a:spcBef>
                <a:spcPts val="0"/>
              </a:spcBef>
              <a:spcAft>
                <a:spcPts val="0"/>
              </a:spcAft>
              <a:buSzPts val="1800"/>
              <a:buChar char="○"/>
              <a:defRPr sz="1800"/>
            </a:lvl8pPr>
            <a:lvl9pPr marL="4114800" lvl="8" indent="-342900">
              <a:spcBef>
                <a:spcPts val="0"/>
              </a:spcBef>
              <a:spcAft>
                <a:spcPts val="0"/>
              </a:spcAft>
              <a:buSzPts val="1800"/>
              <a:buChar char="■"/>
              <a:defRPr sz="1800"/>
            </a:lvl9pPr>
          </a:lstStyle>
          <a:p>
            <a:endParaRPr/>
          </a:p>
        </p:txBody>
      </p:sp>
      <p:grpSp>
        <p:nvGrpSpPr>
          <p:cNvPr id="1845" name="Google Shape;1845;p6"/>
          <p:cNvGrpSpPr/>
          <p:nvPr/>
        </p:nvGrpSpPr>
        <p:grpSpPr>
          <a:xfrm rot="10800000">
            <a:off x="8851487" y="28707"/>
            <a:ext cx="264012" cy="5086302"/>
            <a:chOff x="5307800" y="238125"/>
            <a:chExt cx="271925" cy="5238750"/>
          </a:xfrm>
        </p:grpSpPr>
        <p:sp>
          <p:nvSpPr>
            <p:cNvPr id="1846" name="Google Shape;1846;p6"/>
            <p:cNvSpPr/>
            <p:nvPr/>
          </p:nvSpPr>
          <p:spPr>
            <a:xfrm>
              <a:off x="5307800" y="2381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7" name="Google Shape;1847;p6"/>
            <p:cNvSpPr/>
            <p:nvPr/>
          </p:nvSpPr>
          <p:spPr>
            <a:xfrm>
              <a:off x="5307800" y="3886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8" name="Google Shape;1848;p6"/>
            <p:cNvSpPr/>
            <p:nvPr/>
          </p:nvSpPr>
          <p:spPr>
            <a:xfrm>
              <a:off x="5307800" y="53912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9" name="Google Shape;1849;p6"/>
            <p:cNvSpPr/>
            <p:nvPr/>
          </p:nvSpPr>
          <p:spPr>
            <a:xfrm>
              <a:off x="5307800" y="6896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0" name="Google Shape;1850;p6"/>
            <p:cNvSpPr/>
            <p:nvPr/>
          </p:nvSpPr>
          <p:spPr>
            <a:xfrm>
              <a:off x="5307800" y="8401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1" name="Google Shape;1851;p6"/>
            <p:cNvSpPr/>
            <p:nvPr/>
          </p:nvSpPr>
          <p:spPr>
            <a:xfrm>
              <a:off x="5307800" y="9906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2" name="Google Shape;1852;p6"/>
            <p:cNvSpPr/>
            <p:nvPr/>
          </p:nvSpPr>
          <p:spPr>
            <a:xfrm>
              <a:off x="5307800" y="11411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3" name="Google Shape;1853;p6"/>
            <p:cNvSpPr/>
            <p:nvPr/>
          </p:nvSpPr>
          <p:spPr>
            <a:xfrm>
              <a:off x="5307800" y="129170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4" name="Google Shape;1854;p6"/>
            <p:cNvSpPr/>
            <p:nvPr/>
          </p:nvSpPr>
          <p:spPr>
            <a:xfrm>
              <a:off x="5307800" y="14422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5" name="Google Shape;1855;p6"/>
            <p:cNvSpPr/>
            <p:nvPr/>
          </p:nvSpPr>
          <p:spPr>
            <a:xfrm>
              <a:off x="5307800" y="159270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6" name="Google Shape;1856;p6"/>
            <p:cNvSpPr/>
            <p:nvPr/>
          </p:nvSpPr>
          <p:spPr>
            <a:xfrm>
              <a:off x="5307800" y="17432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7" name="Google Shape;1857;p6"/>
            <p:cNvSpPr/>
            <p:nvPr/>
          </p:nvSpPr>
          <p:spPr>
            <a:xfrm>
              <a:off x="5307800" y="18937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8" name="Google Shape;1858;p6"/>
            <p:cNvSpPr/>
            <p:nvPr/>
          </p:nvSpPr>
          <p:spPr>
            <a:xfrm>
              <a:off x="5307800" y="20442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9" name="Google Shape;1859;p6"/>
            <p:cNvSpPr/>
            <p:nvPr/>
          </p:nvSpPr>
          <p:spPr>
            <a:xfrm>
              <a:off x="5307800" y="21947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0" name="Google Shape;1860;p6"/>
            <p:cNvSpPr/>
            <p:nvPr/>
          </p:nvSpPr>
          <p:spPr>
            <a:xfrm>
              <a:off x="5307800" y="23452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1" name="Google Shape;1861;p6"/>
            <p:cNvSpPr/>
            <p:nvPr/>
          </p:nvSpPr>
          <p:spPr>
            <a:xfrm>
              <a:off x="5307800" y="24957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2" name="Google Shape;1862;p6"/>
            <p:cNvSpPr/>
            <p:nvPr/>
          </p:nvSpPr>
          <p:spPr>
            <a:xfrm>
              <a:off x="5307800" y="264627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3" name="Google Shape;1863;p6"/>
            <p:cNvSpPr/>
            <p:nvPr/>
          </p:nvSpPr>
          <p:spPr>
            <a:xfrm>
              <a:off x="5307800" y="27968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4" name="Google Shape;1864;p6"/>
            <p:cNvSpPr/>
            <p:nvPr/>
          </p:nvSpPr>
          <p:spPr>
            <a:xfrm>
              <a:off x="5307800" y="294730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5" name="Google Shape;1865;p6"/>
            <p:cNvSpPr/>
            <p:nvPr/>
          </p:nvSpPr>
          <p:spPr>
            <a:xfrm>
              <a:off x="5307800" y="30978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6" name="Google Shape;1866;p6"/>
            <p:cNvSpPr/>
            <p:nvPr/>
          </p:nvSpPr>
          <p:spPr>
            <a:xfrm>
              <a:off x="5307800" y="32483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7" name="Google Shape;1867;p6"/>
            <p:cNvSpPr/>
            <p:nvPr/>
          </p:nvSpPr>
          <p:spPr>
            <a:xfrm>
              <a:off x="5307800" y="33988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8" name="Google Shape;1868;p6"/>
            <p:cNvSpPr/>
            <p:nvPr/>
          </p:nvSpPr>
          <p:spPr>
            <a:xfrm>
              <a:off x="5307800" y="35493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9" name="Google Shape;1869;p6"/>
            <p:cNvSpPr/>
            <p:nvPr/>
          </p:nvSpPr>
          <p:spPr>
            <a:xfrm>
              <a:off x="5307800" y="36998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0" name="Google Shape;1870;p6"/>
            <p:cNvSpPr/>
            <p:nvPr/>
          </p:nvSpPr>
          <p:spPr>
            <a:xfrm>
              <a:off x="5307800" y="38503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1" name="Google Shape;1871;p6"/>
            <p:cNvSpPr/>
            <p:nvPr/>
          </p:nvSpPr>
          <p:spPr>
            <a:xfrm>
              <a:off x="5307800" y="400087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2" name="Google Shape;1872;p6"/>
            <p:cNvSpPr/>
            <p:nvPr/>
          </p:nvSpPr>
          <p:spPr>
            <a:xfrm>
              <a:off x="5307800" y="41514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3" name="Google Shape;1873;p6"/>
            <p:cNvSpPr/>
            <p:nvPr/>
          </p:nvSpPr>
          <p:spPr>
            <a:xfrm>
              <a:off x="5307800" y="430190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4" name="Google Shape;1874;p6"/>
            <p:cNvSpPr/>
            <p:nvPr/>
          </p:nvSpPr>
          <p:spPr>
            <a:xfrm>
              <a:off x="5307800" y="44524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5" name="Google Shape;1875;p6"/>
            <p:cNvSpPr/>
            <p:nvPr/>
          </p:nvSpPr>
          <p:spPr>
            <a:xfrm>
              <a:off x="5307800" y="46029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6" name="Google Shape;1876;p6"/>
            <p:cNvSpPr/>
            <p:nvPr/>
          </p:nvSpPr>
          <p:spPr>
            <a:xfrm>
              <a:off x="5307800" y="47534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7" name="Google Shape;1877;p6"/>
            <p:cNvSpPr/>
            <p:nvPr/>
          </p:nvSpPr>
          <p:spPr>
            <a:xfrm>
              <a:off x="5307800" y="49039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8" name="Google Shape;1878;p6"/>
            <p:cNvSpPr/>
            <p:nvPr/>
          </p:nvSpPr>
          <p:spPr>
            <a:xfrm>
              <a:off x="5307800" y="505445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9" name="Google Shape;1879;p6"/>
            <p:cNvSpPr/>
            <p:nvPr/>
          </p:nvSpPr>
          <p:spPr>
            <a:xfrm>
              <a:off x="5307800" y="52049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0" name="Google Shape;1880;p6"/>
            <p:cNvSpPr/>
            <p:nvPr/>
          </p:nvSpPr>
          <p:spPr>
            <a:xfrm>
              <a:off x="5307800" y="53554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1" name="Google Shape;1881;p6"/>
            <p:cNvSpPr/>
            <p:nvPr/>
          </p:nvSpPr>
          <p:spPr>
            <a:xfrm>
              <a:off x="5458325" y="2381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2" name="Google Shape;1882;p6"/>
            <p:cNvSpPr/>
            <p:nvPr/>
          </p:nvSpPr>
          <p:spPr>
            <a:xfrm>
              <a:off x="5458325" y="539125"/>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3" name="Google Shape;1883;p6"/>
            <p:cNvSpPr/>
            <p:nvPr/>
          </p:nvSpPr>
          <p:spPr>
            <a:xfrm>
              <a:off x="5458325" y="9906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4" name="Google Shape;1884;p6"/>
            <p:cNvSpPr/>
            <p:nvPr/>
          </p:nvSpPr>
          <p:spPr>
            <a:xfrm>
              <a:off x="5458325" y="11411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5" name="Google Shape;1885;p6"/>
            <p:cNvSpPr/>
            <p:nvPr/>
          </p:nvSpPr>
          <p:spPr>
            <a:xfrm>
              <a:off x="5458325" y="1442200"/>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6" name="Google Shape;1886;p6"/>
            <p:cNvSpPr/>
            <p:nvPr/>
          </p:nvSpPr>
          <p:spPr>
            <a:xfrm>
              <a:off x="5458325" y="1592700"/>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7" name="Google Shape;1887;p6"/>
            <p:cNvSpPr/>
            <p:nvPr/>
          </p:nvSpPr>
          <p:spPr>
            <a:xfrm>
              <a:off x="5458325" y="21947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8" name="Google Shape;1888;p6"/>
            <p:cNvSpPr/>
            <p:nvPr/>
          </p:nvSpPr>
          <p:spPr>
            <a:xfrm>
              <a:off x="5458325" y="23452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9" name="Google Shape;1889;p6"/>
            <p:cNvSpPr/>
            <p:nvPr/>
          </p:nvSpPr>
          <p:spPr>
            <a:xfrm>
              <a:off x="5458325" y="24957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0" name="Google Shape;1890;p6"/>
            <p:cNvSpPr/>
            <p:nvPr/>
          </p:nvSpPr>
          <p:spPr>
            <a:xfrm>
              <a:off x="5458325" y="2646275"/>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1" name="Google Shape;1891;p6"/>
            <p:cNvSpPr/>
            <p:nvPr/>
          </p:nvSpPr>
          <p:spPr>
            <a:xfrm>
              <a:off x="5458325" y="2947300"/>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2" name="Google Shape;1892;p6"/>
            <p:cNvSpPr/>
            <p:nvPr/>
          </p:nvSpPr>
          <p:spPr>
            <a:xfrm>
              <a:off x="5458325" y="324832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3" name="Google Shape;1893;p6"/>
            <p:cNvSpPr/>
            <p:nvPr/>
          </p:nvSpPr>
          <p:spPr>
            <a:xfrm>
              <a:off x="5458325" y="33988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4" name="Google Shape;1894;p6"/>
            <p:cNvSpPr/>
            <p:nvPr/>
          </p:nvSpPr>
          <p:spPr>
            <a:xfrm>
              <a:off x="5458325" y="36998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5" name="Google Shape;1895;p6"/>
            <p:cNvSpPr/>
            <p:nvPr/>
          </p:nvSpPr>
          <p:spPr>
            <a:xfrm>
              <a:off x="5458325" y="385037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6" name="Google Shape;1896;p6"/>
            <p:cNvSpPr/>
            <p:nvPr/>
          </p:nvSpPr>
          <p:spPr>
            <a:xfrm>
              <a:off x="5458325" y="4000875"/>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7" name="Google Shape;1897;p6"/>
            <p:cNvSpPr/>
            <p:nvPr/>
          </p:nvSpPr>
          <p:spPr>
            <a:xfrm>
              <a:off x="5458325" y="4151400"/>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8" name="Google Shape;1898;p6"/>
            <p:cNvSpPr/>
            <p:nvPr/>
          </p:nvSpPr>
          <p:spPr>
            <a:xfrm>
              <a:off x="5458325" y="460292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9" name="Google Shape;1899;p6"/>
            <p:cNvSpPr/>
            <p:nvPr/>
          </p:nvSpPr>
          <p:spPr>
            <a:xfrm>
              <a:off x="5458325" y="47534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0" name="Google Shape;1900;p6"/>
            <p:cNvSpPr/>
            <p:nvPr/>
          </p:nvSpPr>
          <p:spPr>
            <a:xfrm>
              <a:off x="5458325" y="5054450"/>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1" name="Google Shape;1901;p6"/>
            <p:cNvSpPr/>
            <p:nvPr/>
          </p:nvSpPr>
          <p:spPr>
            <a:xfrm>
              <a:off x="5458325" y="520497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2" name="Google Shape;1902;p6"/>
            <p:cNvSpPr/>
            <p:nvPr/>
          </p:nvSpPr>
          <p:spPr>
            <a:xfrm>
              <a:off x="5458325" y="53554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03" name="Google Shape;1903;p6"/>
          <p:cNvGrpSpPr/>
          <p:nvPr/>
        </p:nvGrpSpPr>
        <p:grpSpPr>
          <a:xfrm rot="10800000">
            <a:off x="7828571" y="28707"/>
            <a:ext cx="1140783" cy="5086302"/>
            <a:chOff x="5458325" y="238125"/>
            <a:chExt cx="1174975" cy="5238750"/>
          </a:xfrm>
        </p:grpSpPr>
        <p:sp>
          <p:nvSpPr>
            <p:cNvPr id="1904" name="Google Shape;1904;p6"/>
            <p:cNvSpPr/>
            <p:nvPr/>
          </p:nvSpPr>
          <p:spPr>
            <a:xfrm>
              <a:off x="5458325" y="38862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5" name="Google Shape;1905;p6"/>
            <p:cNvSpPr/>
            <p:nvPr/>
          </p:nvSpPr>
          <p:spPr>
            <a:xfrm>
              <a:off x="5458325" y="6896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6" name="Google Shape;1906;p6"/>
            <p:cNvSpPr/>
            <p:nvPr/>
          </p:nvSpPr>
          <p:spPr>
            <a:xfrm>
              <a:off x="5458325" y="8401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7" name="Google Shape;1907;p6"/>
            <p:cNvSpPr/>
            <p:nvPr/>
          </p:nvSpPr>
          <p:spPr>
            <a:xfrm>
              <a:off x="5458325" y="129170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8" name="Google Shape;1908;p6"/>
            <p:cNvSpPr/>
            <p:nvPr/>
          </p:nvSpPr>
          <p:spPr>
            <a:xfrm>
              <a:off x="5458325" y="174322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9" name="Google Shape;1909;p6"/>
            <p:cNvSpPr/>
            <p:nvPr/>
          </p:nvSpPr>
          <p:spPr>
            <a:xfrm>
              <a:off x="5458325" y="189372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0" name="Google Shape;1910;p6"/>
            <p:cNvSpPr/>
            <p:nvPr/>
          </p:nvSpPr>
          <p:spPr>
            <a:xfrm>
              <a:off x="5458325" y="20442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1" name="Google Shape;1911;p6"/>
            <p:cNvSpPr/>
            <p:nvPr/>
          </p:nvSpPr>
          <p:spPr>
            <a:xfrm>
              <a:off x="5458325" y="2796800"/>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2" name="Google Shape;1912;p6"/>
            <p:cNvSpPr/>
            <p:nvPr/>
          </p:nvSpPr>
          <p:spPr>
            <a:xfrm>
              <a:off x="5458325" y="30978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3" name="Google Shape;1913;p6"/>
            <p:cNvSpPr/>
            <p:nvPr/>
          </p:nvSpPr>
          <p:spPr>
            <a:xfrm>
              <a:off x="5458325" y="35493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4" name="Google Shape;1914;p6"/>
            <p:cNvSpPr/>
            <p:nvPr/>
          </p:nvSpPr>
          <p:spPr>
            <a:xfrm>
              <a:off x="5458325" y="430190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5" name="Google Shape;1915;p6"/>
            <p:cNvSpPr/>
            <p:nvPr/>
          </p:nvSpPr>
          <p:spPr>
            <a:xfrm>
              <a:off x="5458325" y="44524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6" name="Google Shape;1916;p6"/>
            <p:cNvSpPr/>
            <p:nvPr/>
          </p:nvSpPr>
          <p:spPr>
            <a:xfrm>
              <a:off x="5458325" y="49039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7" name="Google Shape;1917;p6"/>
            <p:cNvSpPr/>
            <p:nvPr/>
          </p:nvSpPr>
          <p:spPr>
            <a:xfrm>
              <a:off x="5608825" y="2381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8" name="Google Shape;1918;p6"/>
            <p:cNvSpPr/>
            <p:nvPr/>
          </p:nvSpPr>
          <p:spPr>
            <a:xfrm>
              <a:off x="5608825" y="53912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9" name="Google Shape;1919;p6"/>
            <p:cNvSpPr/>
            <p:nvPr/>
          </p:nvSpPr>
          <p:spPr>
            <a:xfrm>
              <a:off x="5608825" y="6896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0" name="Google Shape;1920;p6"/>
            <p:cNvSpPr/>
            <p:nvPr/>
          </p:nvSpPr>
          <p:spPr>
            <a:xfrm>
              <a:off x="5608825" y="8401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1" name="Google Shape;1921;p6"/>
            <p:cNvSpPr/>
            <p:nvPr/>
          </p:nvSpPr>
          <p:spPr>
            <a:xfrm>
              <a:off x="5608825" y="9906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2" name="Google Shape;1922;p6"/>
            <p:cNvSpPr/>
            <p:nvPr/>
          </p:nvSpPr>
          <p:spPr>
            <a:xfrm>
              <a:off x="5608825" y="11411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3" name="Google Shape;1923;p6"/>
            <p:cNvSpPr/>
            <p:nvPr/>
          </p:nvSpPr>
          <p:spPr>
            <a:xfrm>
              <a:off x="5608825" y="129170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4" name="Google Shape;1924;p6"/>
            <p:cNvSpPr/>
            <p:nvPr/>
          </p:nvSpPr>
          <p:spPr>
            <a:xfrm>
              <a:off x="5608825" y="14422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5" name="Google Shape;1925;p6"/>
            <p:cNvSpPr/>
            <p:nvPr/>
          </p:nvSpPr>
          <p:spPr>
            <a:xfrm>
              <a:off x="5608825" y="15927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6" name="Google Shape;1926;p6"/>
            <p:cNvSpPr/>
            <p:nvPr/>
          </p:nvSpPr>
          <p:spPr>
            <a:xfrm>
              <a:off x="5608825" y="174322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7" name="Google Shape;1927;p6"/>
            <p:cNvSpPr/>
            <p:nvPr/>
          </p:nvSpPr>
          <p:spPr>
            <a:xfrm>
              <a:off x="5608825" y="18937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8" name="Google Shape;1928;p6"/>
            <p:cNvSpPr/>
            <p:nvPr/>
          </p:nvSpPr>
          <p:spPr>
            <a:xfrm>
              <a:off x="5608825" y="20442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9" name="Google Shape;1929;p6"/>
            <p:cNvSpPr/>
            <p:nvPr/>
          </p:nvSpPr>
          <p:spPr>
            <a:xfrm>
              <a:off x="5608825" y="21947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0" name="Google Shape;1930;p6"/>
            <p:cNvSpPr/>
            <p:nvPr/>
          </p:nvSpPr>
          <p:spPr>
            <a:xfrm>
              <a:off x="5608825" y="24957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1" name="Google Shape;1931;p6"/>
            <p:cNvSpPr/>
            <p:nvPr/>
          </p:nvSpPr>
          <p:spPr>
            <a:xfrm>
              <a:off x="5608825" y="26462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2" name="Google Shape;1932;p6"/>
            <p:cNvSpPr/>
            <p:nvPr/>
          </p:nvSpPr>
          <p:spPr>
            <a:xfrm>
              <a:off x="5608825" y="29473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3" name="Google Shape;1933;p6"/>
            <p:cNvSpPr/>
            <p:nvPr/>
          </p:nvSpPr>
          <p:spPr>
            <a:xfrm>
              <a:off x="5608825" y="30978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4" name="Google Shape;1934;p6"/>
            <p:cNvSpPr/>
            <p:nvPr/>
          </p:nvSpPr>
          <p:spPr>
            <a:xfrm>
              <a:off x="5608825" y="32483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5" name="Google Shape;1935;p6"/>
            <p:cNvSpPr/>
            <p:nvPr/>
          </p:nvSpPr>
          <p:spPr>
            <a:xfrm>
              <a:off x="5608825" y="33988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6" name="Google Shape;1936;p6"/>
            <p:cNvSpPr/>
            <p:nvPr/>
          </p:nvSpPr>
          <p:spPr>
            <a:xfrm>
              <a:off x="5608825" y="35493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7" name="Google Shape;1937;p6"/>
            <p:cNvSpPr/>
            <p:nvPr/>
          </p:nvSpPr>
          <p:spPr>
            <a:xfrm>
              <a:off x="5608825" y="36998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8" name="Google Shape;1938;p6"/>
            <p:cNvSpPr/>
            <p:nvPr/>
          </p:nvSpPr>
          <p:spPr>
            <a:xfrm>
              <a:off x="5608825" y="38503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9" name="Google Shape;1939;p6"/>
            <p:cNvSpPr/>
            <p:nvPr/>
          </p:nvSpPr>
          <p:spPr>
            <a:xfrm>
              <a:off x="5608825" y="40008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0" name="Google Shape;1940;p6"/>
            <p:cNvSpPr/>
            <p:nvPr/>
          </p:nvSpPr>
          <p:spPr>
            <a:xfrm>
              <a:off x="5608825" y="430190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1" name="Google Shape;1941;p6"/>
            <p:cNvSpPr/>
            <p:nvPr/>
          </p:nvSpPr>
          <p:spPr>
            <a:xfrm>
              <a:off x="5608825" y="44524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2" name="Google Shape;1942;p6"/>
            <p:cNvSpPr/>
            <p:nvPr/>
          </p:nvSpPr>
          <p:spPr>
            <a:xfrm>
              <a:off x="5608825" y="46029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3" name="Google Shape;1943;p6"/>
            <p:cNvSpPr/>
            <p:nvPr/>
          </p:nvSpPr>
          <p:spPr>
            <a:xfrm>
              <a:off x="5608825" y="47534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4" name="Google Shape;1944;p6"/>
            <p:cNvSpPr/>
            <p:nvPr/>
          </p:nvSpPr>
          <p:spPr>
            <a:xfrm>
              <a:off x="5608825" y="49039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5" name="Google Shape;1945;p6"/>
            <p:cNvSpPr/>
            <p:nvPr/>
          </p:nvSpPr>
          <p:spPr>
            <a:xfrm>
              <a:off x="5608825" y="505445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6" name="Google Shape;1946;p6"/>
            <p:cNvSpPr/>
            <p:nvPr/>
          </p:nvSpPr>
          <p:spPr>
            <a:xfrm>
              <a:off x="5608825" y="52049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7" name="Google Shape;1947;p6"/>
            <p:cNvSpPr/>
            <p:nvPr/>
          </p:nvSpPr>
          <p:spPr>
            <a:xfrm>
              <a:off x="5608825" y="53554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8" name="Google Shape;1948;p6"/>
            <p:cNvSpPr/>
            <p:nvPr/>
          </p:nvSpPr>
          <p:spPr>
            <a:xfrm>
              <a:off x="5759350" y="2381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9" name="Google Shape;1949;p6"/>
            <p:cNvSpPr/>
            <p:nvPr/>
          </p:nvSpPr>
          <p:spPr>
            <a:xfrm>
              <a:off x="5759350" y="8401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0" name="Google Shape;1950;p6"/>
            <p:cNvSpPr/>
            <p:nvPr/>
          </p:nvSpPr>
          <p:spPr>
            <a:xfrm>
              <a:off x="5759350" y="11411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1" name="Google Shape;1951;p6"/>
            <p:cNvSpPr/>
            <p:nvPr/>
          </p:nvSpPr>
          <p:spPr>
            <a:xfrm>
              <a:off x="5759350" y="14422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2" name="Google Shape;1952;p6"/>
            <p:cNvSpPr/>
            <p:nvPr/>
          </p:nvSpPr>
          <p:spPr>
            <a:xfrm>
              <a:off x="5759350" y="18937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3" name="Google Shape;1953;p6"/>
            <p:cNvSpPr/>
            <p:nvPr/>
          </p:nvSpPr>
          <p:spPr>
            <a:xfrm>
              <a:off x="5759350" y="24957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4" name="Google Shape;1954;p6"/>
            <p:cNvSpPr/>
            <p:nvPr/>
          </p:nvSpPr>
          <p:spPr>
            <a:xfrm>
              <a:off x="5759350" y="26462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5" name="Google Shape;1955;p6"/>
            <p:cNvSpPr/>
            <p:nvPr/>
          </p:nvSpPr>
          <p:spPr>
            <a:xfrm>
              <a:off x="5759350" y="36998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6" name="Google Shape;1956;p6"/>
            <p:cNvSpPr/>
            <p:nvPr/>
          </p:nvSpPr>
          <p:spPr>
            <a:xfrm>
              <a:off x="5759350" y="41514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7" name="Google Shape;1957;p6"/>
            <p:cNvSpPr/>
            <p:nvPr/>
          </p:nvSpPr>
          <p:spPr>
            <a:xfrm>
              <a:off x="5759350" y="49039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8" name="Google Shape;1958;p6"/>
            <p:cNvSpPr/>
            <p:nvPr/>
          </p:nvSpPr>
          <p:spPr>
            <a:xfrm>
              <a:off x="5759350" y="53554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9" name="Google Shape;1959;p6"/>
            <p:cNvSpPr/>
            <p:nvPr/>
          </p:nvSpPr>
          <p:spPr>
            <a:xfrm>
              <a:off x="5909850" y="6896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0" name="Google Shape;1960;p6"/>
            <p:cNvSpPr/>
            <p:nvPr/>
          </p:nvSpPr>
          <p:spPr>
            <a:xfrm>
              <a:off x="5909850" y="18937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1" name="Google Shape;1961;p6"/>
            <p:cNvSpPr/>
            <p:nvPr/>
          </p:nvSpPr>
          <p:spPr>
            <a:xfrm>
              <a:off x="5909850" y="27968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2" name="Google Shape;1962;p6"/>
            <p:cNvSpPr/>
            <p:nvPr/>
          </p:nvSpPr>
          <p:spPr>
            <a:xfrm>
              <a:off x="6060375" y="47534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3" name="Google Shape;1963;p6"/>
            <p:cNvSpPr/>
            <p:nvPr/>
          </p:nvSpPr>
          <p:spPr>
            <a:xfrm>
              <a:off x="6210875" y="26462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4" name="Google Shape;1964;p6"/>
            <p:cNvSpPr/>
            <p:nvPr/>
          </p:nvSpPr>
          <p:spPr>
            <a:xfrm>
              <a:off x="6210875" y="52049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5" name="Google Shape;1965;p6"/>
            <p:cNvSpPr/>
            <p:nvPr/>
          </p:nvSpPr>
          <p:spPr>
            <a:xfrm>
              <a:off x="6511900" y="9906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66" name="Google Shape;1966;p6"/>
          <p:cNvGrpSpPr/>
          <p:nvPr/>
        </p:nvGrpSpPr>
        <p:grpSpPr>
          <a:xfrm rot="10800000">
            <a:off x="7682451" y="28707"/>
            <a:ext cx="994639" cy="4940182"/>
            <a:chOff x="5759350" y="388625"/>
            <a:chExt cx="1024450" cy="5088250"/>
          </a:xfrm>
        </p:grpSpPr>
        <p:sp>
          <p:nvSpPr>
            <p:cNvPr id="1967" name="Google Shape;1967;p6"/>
            <p:cNvSpPr/>
            <p:nvPr/>
          </p:nvSpPr>
          <p:spPr>
            <a:xfrm>
              <a:off x="5759350" y="53912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8" name="Google Shape;1968;p6"/>
            <p:cNvSpPr/>
            <p:nvPr/>
          </p:nvSpPr>
          <p:spPr>
            <a:xfrm>
              <a:off x="5759350" y="129170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9" name="Google Shape;1969;p6"/>
            <p:cNvSpPr/>
            <p:nvPr/>
          </p:nvSpPr>
          <p:spPr>
            <a:xfrm>
              <a:off x="5759350" y="27968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0" name="Google Shape;1970;p6"/>
            <p:cNvSpPr/>
            <p:nvPr/>
          </p:nvSpPr>
          <p:spPr>
            <a:xfrm>
              <a:off x="5759350" y="33988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1" name="Google Shape;1971;p6"/>
            <p:cNvSpPr/>
            <p:nvPr/>
          </p:nvSpPr>
          <p:spPr>
            <a:xfrm>
              <a:off x="5759350" y="35493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2" name="Google Shape;1972;p6"/>
            <p:cNvSpPr/>
            <p:nvPr/>
          </p:nvSpPr>
          <p:spPr>
            <a:xfrm>
              <a:off x="5759350" y="430190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3" name="Google Shape;1973;p6"/>
            <p:cNvSpPr/>
            <p:nvPr/>
          </p:nvSpPr>
          <p:spPr>
            <a:xfrm>
              <a:off x="5759350" y="52049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4" name="Google Shape;1974;p6"/>
            <p:cNvSpPr/>
            <p:nvPr/>
          </p:nvSpPr>
          <p:spPr>
            <a:xfrm>
              <a:off x="5909850" y="38862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5" name="Google Shape;1975;p6"/>
            <p:cNvSpPr/>
            <p:nvPr/>
          </p:nvSpPr>
          <p:spPr>
            <a:xfrm>
              <a:off x="5909850" y="11411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6" name="Google Shape;1976;p6"/>
            <p:cNvSpPr/>
            <p:nvPr/>
          </p:nvSpPr>
          <p:spPr>
            <a:xfrm>
              <a:off x="5909850" y="129170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7" name="Google Shape;1977;p6"/>
            <p:cNvSpPr/>
            <p:nvPr/>
          </p:nvSpPr>
          <p:spPr>
            <a:xfrm>
              <a:off x="5909850" y="14422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8" name="Google Shape;1978;p6"/>
            <p:cNvSpPr/>
            <p:nvPr/>
          </p:nvSpPr>
          <p:spPr>
            <a:xfrm>
              <a:off x="5909850" y="174322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9" name="Google Shape;1979;p6"/>
            <p:cNvSpPr/>
            <p:nvPr/>
          </p:nvSpPr>
          <p:spPr>
            <a:xfrm>
              <a:off x="5909850" y="20442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0" name="Google Shape;1980;p6"/>
            <p:cNvSpPr/>
            <p:nvPr/>
          </p:nvSpPr>
          <p:spPr>
            <a:xfrm>
              <a:off x="5909850" y="26462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1" name="Google Shape;1981;p6"/>
            <p:cNvSpPr/>
            <p:nvPr/>
          </p:nvSpPr>
          <p:spPr>
            <a:xfrm>
              <a:off x="5909850" y="29473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2" name="Google Shape;1982;p6"/>
            <p:cNvSpPr/>
            <p:nvPr/>
          </p:nvSpPr>
          <p:spPr>
            <a:xfrm>
              <a:off x="5909850" y="30978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3" name="Google Shape;1983;p6"/>
            <p:cNvSpPr/>
            <p:nvPr/>
          </p:nvSpPr>
          <p:spPr>
            <a:xfrm>
              <a:off x="5909850" y="32483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4" name="Google Shape;1984;p6"/>
            <p:cNvSpPr/>
            <p:nvPr/>
          </p:nvSpPr>
          <p:spPr>
            <a:xfrm>
              <a:off x="5909850" y="35493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5" name="Google Shape;1985;p6"/>
            <p:cNvSpPr/>
            <p:nvPr/>
          </p:nvSpPr>
          <p:spPr>
            <a:xfrm>
              <a:off x="5909850" y="36998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6" name="Google Shape;1986;p6"/>
            <p:cNvSpPr/>
            <p:nvPr/>
          </p:nvSpPr>
          <p:spPr>
            <a:xfrm>
              <a:off x="5909850" y="38503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7" name="Google Shape;1987;p6"/>
            <p:cNvSpPr/>
            <p:nvPr/>
          </p:nvSpPr>
          <p:spPr>
            <a:xfrm>
              <a:off x="5909850" y="40008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8" name="Google Shape;1988;p6"/>
            <p:cNvSpPr/>
            <p:nvPr/>
          </p:nvSpPr>
          <p:spPr>
            <a:xfrm>
              <a:off x="5909850" y="430190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9" name="Google Shape;1989;p6"/>
            <p:cNvSpPr/>
            <p:nvPr/>
          </p:nvSpPr>
          <p:spPr>
            <a:xfrm>
              <a:off x="5909850" y="44524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0" name="Google Shape;1990;p6"/>
            <p:cNvSpPr/>
            <p:nvPr/>
          </p:nvSpPr>
          <p:spPr>
            <a:xfrm>
              <a:off x="5909850" y="49039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1" name="Google Shape;1991;p6"/>
            <p:cNvSpPr/>
            <p:nvPr/>
          </p:nvSpPr>
          <p:spPr>
            <a:xfrm>
              <a:off x="5909850" y="505445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2" name="Google Shape;1992;p6"/>
            <p:cNvSpPr/>
            <p:nvPr/>
          </p:nvSpPr>
          <p:spPr>
            <a:xfrm>
              <a:off x="5909850" y="52049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3" name="Google Shape;1993;p6"/>
            <p:cNvSpPr/>
            <p:nvPr/>
          </p:nvSpPr>
          <p:spPr>
            <a:xfrm>
              <a:off x="6060375" y="53912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4" name="Google Shape;1994;p6"/>
            <p:cNvSpPr/>
            <p:nvPr/>
          </p:nvSpPr>
          <p:spPr>
            <a:xfrm>
              <a:off x="6060375" y="6896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5" name="Google Shape;1995;p6"/>
            <p:cNvSpPr/>
            <p:nvPr/>
          </p:nvSpPr>
          <p:spPr>
            <a:xfrm>
              <a:off x="6060375" y="9906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6" name="Google Shape;1996;p6"/>
            <p:cNvSpPr/>
            <p:nvPr/>
          </p:nvSpPr>
          <p:spPr>
            <a:xfrm>
              <a:off x="6060375" y="129170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7" name="Google Shape;1997;p6"/>
            <p:cNvSpPr/>
            <p:nvPr/>
          </p:nvSpPr>
          <p:spPr>
            <a:xfrm>
              <a:off x="6060375" y="14422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8" name="Google Shape;1998;p6"/>
            <p:cNvSpPr/>
            <p:nvPr/>
          </p:nvSpPr>
          <p:spPr>
            <a:xfrm>
              <a:off x="6060375" y="15927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9" name="Google Shape;1999;p6"/>
            <p:cNvSpPr/>
            <p:nvPr/>
          </p:nvSpPr>
          <p:spPr>
            <a:xfrm>
              <a:off x="6060375" y="17432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0" name="Google Shape;2000;p6"/>
            <p:cNvSpPr/>
            <p:nvPr/>
          </p:nvSpPr>
          <p:spPr>
            <a:xfrm>
              <a:off x="6060375" y="21947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1" name="Google Shape;2001;p6"/>
            <p:cNvSpPr/>
            <p:nvPr/>
          </p:nvSpPr>
          <p:spPr>
            <a:xfrm>
              <a:off x="6060375" y="23452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2" name="Google Shape;2002;p6"/>
            <p:cNvSpPr/>
            <p:nvPr/>
          </p:nvSpPr>
          <p:spPr>
            <a:xfrm>
              <a:off x="6060375" y="24957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3" name="Google Shape;2003;p6"/>
            <p:cNvSpPr/>
            <p:nvPr/>
          </p:nvSpPr>
          <p:spPr>
            <a:xfrm>
              <a:off x="6060375" y="26462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4" name="Google Shape;2004;p6"/>
            <p:cNvSpPr/>
            <p:nvPr/>
          </p:nvSpPr>
          <p:spPr>
            <a:xfrm>
              <a:off x="6060375" y="27968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5" name="Google Shape;2005;p6"/>
            <p:cNvSpPr/>
            <p:nvPr/>
          </p:nvSpPr>
          <p:spPr>
            <a:xfrm>
              <a:off x="6060375" y="29473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6" name="Google Shape;2006;p6"/>
            <p:cNvSpPr/>
            <p:nvPr/>
          </p:nvSpPr>
          <p:spPr>
            <a:xfrm>
              <a:off x="6060375" y="30978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7" name="Google Shape;2007;p6"/>
            <p:cNvSpPr/>
            <p:nvPr/>
          </p:nvSpPr>
          <p:spPr>
            <a:xfrm>
              <a:off x="6060375" y="32483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8" name="Google Shape;2008;p6"/>
            <p:cNvSpPr/>
            <p:nvPr/>
          </p:nvSpPr>
          <p:spPr>
            <a:xfrm>
              <a:off x="6060375" y="33988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9" name="Google Shape;2009;p6"/>
            <p:cNvSpPr/>
            <p:nvPr/>
          </p:nvSpPr>
          <p:spPr>
            <a:xfrm>
              <a:off x="6060375" y="35493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0" name="Google Shape;2010;p6"/>
            <p:cNvSpPr/>
            <p:nvPr/>
          </p:nvSpPr>
          <p:spPr>
            <a:xfrm>
              <a:off x="6060375" y="38503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1" name="Google Shape;2011;p6"/>
            <p:cNvSpPr/>
            <p:nvPr/>
          </p:nvSpPr>
          <p:spPr>
            <a:xfrm>
              <a:off x="6060375" y="41514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2" name="Google Shape;2012;p6"/>
            <p:cNvSpPr/>
            <p:nvPr/>
          </p:nvSpPr>
          <p:spPr>
            <a:xfrm>
              <a:off x="6060375" y="430190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3" name="Google Shape;2013;p6"/>
            <p:cNvSpPr/>
            <p:nvPr/>
          </p:nvSpPr>
          <p:spPr>
            <a:xfrm>
              <a:off x="6060375" y="44524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4" name="Google Shape;2014;p6"/>
            <p:cNvSpPr/>
            <p:nvPr/>
          </p:nvSpPr>
          <p:spPr>
            <a:xfrm>
              <a:off x="6060375" y="46029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5" name="Google Shape;2015;p6"/>
            <p:cNvSpPr/>
            <p:nvPr/>
          </p:nvSpPr>
          <p:spPr>
            <a:xfrm>
              <a:off x="6060375" y="49039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6" name="Google Shape;2016;p6"/>
            <p:cNvSpPr/>
            <p:nvPr/>
          </p:nvSpPr>
          <p:spPr>
            <a:xfrm>
              <a:off x="6060375" y="505445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7" name="Google Shape;2017;p6"/>
            <p:cNvSpPr/>
            <p:nvPr/>
          </p:nvSpPr>
          <p:spPr>
            <a:xfrm>
              <a:off x="6060375" y="52049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8" name="Google Shape;2018;p6"/>
            <p:cNvSpPr/>
            <p:nvPr/>
          </p:nvSpPr>
          <p:spPr>
            <a:xfrm>
              <a:off x="6060375" y="53554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9" name="Google Shape;2019;p6"/>
            <p:cNvSpPr/>
            <p:nvPr/>
          </p:nvSpPr>
          <p:spPr>
            <a:xfrm>
              <a:off x="6210875" y="53912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0" name="Google Shape;2020;p6"/>
            <p:cNvSpPr/>
            <p:nvPr/>
          </p:nvSpPr>
          <p:spPr>
            <a:xfrm>
              <a:off x="6210875" y="9906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1" name="Google Shape;2021;p6"/>
            <p:cNvSpPr/>
            <p:nvPr/>
          </p:nvSpPr>
          <p:spPr>
            <a:xfrm>
              <a:off x="6210875" y="11411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2" name="Google Shape;2022;p6"/>
            <p:cNvSpPr/>
            <p:nvPr/>
          </p:nvSpPr>
          <p:spPr>
            <a:xfrm>
              <a:off x="6210875" y="129170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3" name="Google Shape;2023;p6"/>
            <p:cNvSpPr/>
            <p:nvPr/>
          </p:nvSpPr>
          <p:spPr>
            <a:xfrm>
              <a:off x="6210875" y="15927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4" name="Google Shape;2024;p6"/>
            <p:cNvSpPr/>
            <p:nvPr/>
          </p:nvSpPr>
          <p:spPr>
            <a:xfrm>
              <a:off x="6210875" y="18937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5" name="Google Shape;2025;p6"/>
            <p:cNvSpPr/>
            <p:nvPr/>
          </p:nvSpPr>
          <p:spPr>
            <a:xfrm>
              <a:off x="6210875" y="20442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6" name="Google Shape;2026;p6"/>
            <p:cNvSpPr/>
            <p:nvPr/>
          </p:nvSpPr>
          <p:spPr>
            <a:xfrm>
              <a:off x="6210875" y="21947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7" name="Google Shape;2027;p6"/>
            <p:cNvSpPr/>
            <p:nvPr/>
          </p:nvSpPr>
          <p:spPr>
            <a:xfrm>
              <a:off x="6210875" y="24957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8" name="Google Shape;2028;p6"/>
            <p:cNvSpPr/>
            <p:nvPr/>
          </p:nvSpPr>
          <p:spPr>
            <a:xfrm>
              <a:off x="6210875" y="27968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9" name="Google Shape;2029;p6"/>
            <p:cNvSpPr/>
            <p:nvPr/>
          </p:nvSpPr>
          <p:spPr>
            <a:xfrm>
              <a:off x="6210875" y="30978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0" name="Google Shape;2030;p6"/>
            <p:cNvSpPr/>
            <p:nvPr/>
          </p:nvSpPr>
          <p:spPr>
            <a:xfrm>
              <a:off x="6210875" y="33988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1" name="Google Shape;2031;p6"/>
            <p:cNvSpPr/>
            <p:nvPr/>
          </p:nvSpPr>
          <p:spPr>
            <a:xfrm>
              <a:off x="6210875" y="35493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2" name="Google Shape;2032;p6"/>
            <p:cNvSpPr/>
            <p:nvPr/>
          </p:nvSpPr>
          <p:spPr>
            <a:xfrm>
              <a:off x="6210875" y="40008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3" name="Google Shape;2033;p6"/>
            <p:cNvSpPr/>
            <p:nvPr/>
          </p:nvSpPr>
          <p:spPr>
            <a:xfrm>
              <a:off x="6210875" y="41514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4" name="Google Shape;2034;p6"/>
            <p:cNvSpPr/>
            <p:nvPr/>
          </p:nvSpPr>
          <p:spPr>
            <a:xfrm>
              <a:off x="6210875" y="430190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5" name="Google Shape;2035;p6"/>
            <p:cNvSpPr/>
            <p:nvPr/>
          </p:nvSpPr>
          <p:spPr>
            <a:xfrm>
              <a:off x="6210875" y="44524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6" name="Google Shape;2036;p6"/>
            <p:cNvSpPr/>
            <p:nvPr/>
          </p:nvSpPr>
          <p:spPr>
            <a:xfrm>
              <a:off x="6210875" y="46029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7" name="Google Shape;2037;p6"/>
            <p:cNvSpPr/>
            <p:nvPr/>
          </p:nvSpPr>
          <p:spPr>
            <a:xfrm>
              <a:off x="6210875" y="49039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8" name="Google Shape;2038;p6"/>
            <p:cNvSpPr/>
            <p:nvPr/>
          </p:nvSpPr>
          <p:spPr>
            <a:xfrm>
              <a:off x="6210875" y="505445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9" name="Google Shape;2039;p6"/>
            <p:cNvSpPr/>
            <p:nvPr/>
          </p:nvSpPr>
          <p:spPr>
            <a:xfrm>
              <a:off x="6361375" y="3886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0" name="Google Shape;2040;p6"/>
            <p:cNvSpPr/>
            <p:nvPr/>
          </p:nvSpPr>
          <p:spPr>
            <a:xfrm>
              <a:off x="6361375" y="53912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1" name="Google Shape;2041;p6"/>
            <p:cNvSpPr/>
            <p:nvPr/>
          </p:nvSpPr>
          <p:spPr>
            <a:xfrm>
              <a:off x="6361375" y="9906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2" name="Google Shape;2042;p6"/>
            <p:cNvSpPr/>
            <p:nvPr/>
          </p:nvSpPr>
          <p:spPr>
            <a:xfrm>
              <a:off x="6361375" y="129170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3" name="Google Shape;2043;p6"/>
            <p:cNvSpPr/>
            <p:nvPr/>
          </p:nvSpPr>
          <p:spPr>
            <a:xfrm>
              <a:off x="6361375" y="159270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4" name="Google Shape;2044;p6"/>
            <p:cNvSpPr/>
            <p:nvPr/>
          </p:nvSpPr>
          <p:spPr>
            <a:xfrm>
              <a:off x="6361375" y="20442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5" name="Google Shape;2045;p6"/>
            <p:cNvSpPr/>
            <p:nvPr/>
          </p:nvSpPr>
          <p:spPr>
            <a:xfrm>
              <a:off x="6361375" y="23452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6" name="Google Shape;2046;p6"/>
            <p:cNvSpPr/>
            <p:nvPr/>
          </p:nvSpPr>
          <p:spPr>
            <a:xfrm>
              <a:off x="6361375" y="27968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7" name="Google Shape;2047;p6"/>
            <p:cNvSpPr/>
            <p:nvPr/>
          </p:nvSpPr>
          <p:spPr>
            <a:xfrm>
              <a:off x="6361375" y="30978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8" name="Google Shape;2048;p6"/>
            <p:cNvSpPr/>
            <p:nvPr/>
          </p:nvSpPr>
          <p:spPr>
            <a:xfrm>
              <a:off x="6361375" y="32483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9" name="Google Shape;2049;p6"/>
            <p:cNvSpPr/>
            <p:nvPr/>
          </p:nvSpPr>
          <p:spPr>
            <a:xfrm>
              <a:off x="6361375" y="35493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0" name="Google Shape;2050;p6"/>
            <p:cNvSpPr/>
            <p:nvPr/>
          </p:nvSpPr>
          <p:spPr>
            <a:xfrm>
              <a:off x="6361375" y="36998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1" name="Google Shape;2051;p6"/>
            <p:cNvSpPr/>
            <p:nvPr/>
          </p:nvSpPr>
          <p:spPr>
            <a:xfrm>
              <a:off x="6361375" y="38503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2" name="Google Shape;2052;p6"/>
            <p:cNvSpPr/>
            <p:nvPr/>
          </p:nvSpPr>
          <p:spPr>
            <a:xfrm>
              <a:off x="6361375" y="41514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3" name="Google Shape;2053;p6"/>
            <p:cNvSpPr/>
            <p:nvPr/>
          </p:nvSpPr>
          <p:spPr>
            <a:xfrm>
              <a:off x="6361375" y="430190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4" name="Google Shape;2054;p6"/>
            <p:cNvSpPr/>
            <p:nvPr/>
          </p:nvSpPr>
          <p:spPr>
            <a:xfrm>
              <a:off x="6361375" y="47534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5" name="Google Shape;2055;p6"/>
            <p:cNvSpPr/>
            <p:nvPr/>
          </p:nvSpPr>
          <p:spPr>
            <a:xfrm>
              <a:off x="6361375" y="505445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6" name="Google Shape;2056;p6"/>
            <p:cNvSpPr/>
            <p:nvPr/>
          </p:nvSpPr>
          <p:spPr>
            <a:xfrm>
              <a:off x="6361375" y="52049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7" name="Google Shape;2057;p6"/>
            <p:cNvSpPr/>
            <p:nvPr/>
          </p:nvSpPr>
          <p:spPr>
            <a:xfrm>
              <a:off x="6511900" y="38862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8" name="Google Shape;2058;p6"/>
            <p:cNvSpPr/>
            <p:nvPr/>
          </p:nvSpPr>
          <p:spPr>
            <a:xfrm>
              <a:off x="6511900" y="129170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9" name="Google Shape;2059;p6"/>
            <p:cNvSpPr/>
            <p:nvPr/>
          </p:nvSpPr>
          <p:spPr>
            <a:xfrm>
              <a:off x="6511900" y="20442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0" name="Google Shape;2060;p6"/>
            <p:cNvSpPr/>
            <p:nvPr/>
          </p:nvSpPr>
          <p:spPr>
            <a:xfrm>
              <a:off x="6511900" y="2796800"/>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1" name="Google Shape;2061;p6"/>
            <p:cNvSpPr/>
            <p:nvPr/>
          </p:nvSpPr>
          <p:spPr>
            <a:xfrm>
              <a:off x="6511900" y="36998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2" name="Google Shape;2062;p6"/>
            <p:cNvSpPr/>
            <p:nvPr/>
          </p:nvSpPr>
          <p:spPr>
            <a:xfrm>
              <a:off x="6511900" y="44524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3" name="Google Shape;2063;p6"/>
            <p:cNvSpPr/>
            <p:nvPr/>
          </p:nvSpPr>
          <p:spPr>
            <a:xfrm>
              <a:off x="6511900" y="460292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4" name="Google Shape;2064;p6"/>
            <p:cNvSpPr/>
            <p:nvPr/>
          </p:nvSpPr>
          <p:spPr>
            <a:xfrm>
              <a:off x="6511900" y="520497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5" name="Google Shape;2065;p6"/>
            <p:cNvSpPr/>
            <p:nvPr/>
          </p:nvSpPr>
          <p:spPr>
            <a:xfrm>
              <a:off x="6662400" y="6896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6" name="Google Shape;2066;p6"/>
            <p:cNvSpPr/>
            <p:nvPr/>
          </p:nvSpPr>
          <p:spPr>
            <a:xfrm>
              <a:off x="6662400" y="15927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7" name="Google Shape;2067;p6"/>
            <p:cNvSpPr/>
            <p:nvPr/>
          </p:nvSpPr>
          <p:spPr>
            <a:xfrm>
              <a:off x="6662400" y="26462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68" name="Google Shape;2068;p6"/>
          <p:cNvGrpSpPr/>
          <p:nvPr/>
        </p:nvGrpSpPr>
        <p:grpSpPr>
          <a:xfrm rot="10800000">
            <a:off x="7682451" y="28707"/>
            <a:ext cx="1140783" cy="5086302"/>
            <a:chOff x="5608825" y="238125"/>
            <a:chExt cx="1174975" cy="5238750"/>
          </a:xfrm>
        </p:grpSpPr>
        <p:sp>
          <p:nvSpPr>
            <p:cNvPr id="2069" name="Google Shape;2069;p6"/>
            <p:cNvSpPr/>
            <p:nvPr/>
          </p:nvSpPr>
          <p:spPr>
            <a:xfrm>
              <a:off x="5608825" y="38862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0" name="Google Shape;2070;p6"/>
            <p:cNvSpPr/>
            <p:nvPr/>
          </p:nvSpPr>
          <p:spPr>
            <a:xfrm>
              <a:off x="5608825" y="23452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1" name="Google Shape;2071;p6"/>
            <p:cNvSpPr/>
            <p:nvPr/>
          </p:nvSpPr>
          <p:spPr>
            <a:xfrm>
              <a:off x="5608825" y="27968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2" name="Google Shape;2072;p6"/>
            <p:cNvSpPr/>
            <p:nvPr/>
          </p:nvSpPr>
          <p:spPr>
            <a:xfrm>
              <a:off x="5608825" y="41514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3" name="Google Shape;2073;p6"/>
            <p:cNvSpPr/>
            <p:nvPr/>
          </p:nvSpPr>
          <p:spPr>
            <a:xfrm>
              <a:off x="5759350" y="3886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4" name="Google Shape;2074;p6"/>
            <p:cNvSpPr/>
            <p:nvPr/>
          </p:nvSpPr>
          <p:spPr>
            <a:xfrm>
              <a:off x="5759350" y="6896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5" name="Google Shape;2075;p6"/>
            <p:cNvSpPr/>
            <p:nvPr/>
          </p:nvSpPr>
          <p:spPr>
            <a:xfrm>
              <a:off x="5759350" y="9906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6" name="Google Shape;2076;p6"/>
            <p:cNvSpPr/>
            <p:nvPr/>
          </p:nvSpPr>
          <p:spPr>
            <a:xfrm>
              <a:off x="5759350" y="15927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7" name="Google Shape;2077;p6"/>
            <p:cNvSpPr/>
            <p:nvPr/>
          </p:nvSpPr>
          <p:spPr>
            <a:xfrm>
              <a:off x="5759350" y="17432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8" name="Google Shape;2078;p6"/>
            <p:cNvSpPr/>
            <p:nvPr/>
          </p:nvSpPr>
          <p:spPr>
            <a:xfrm>
              <a:off x="5759350" y="20442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9" name="Google Shape;2079;p6"/>
            <p:cNvSpPr/>
            <p:nvPr/>
          </p:nvSpPr>
          <p:spPr>
            <a:xfrm>
              <a:off x="5759350" y="21947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0" name="Google Shape;2080;p6"/>
            <p:cNvSpPr/>
            <p:nvPr/>
          </p:nvSpPr>
          <p:spPr>
            <a:xfrm>
              <a:off x="5759350" y="23452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1" name="Google Shape;2081;p6"/>
            <p:cNvSpPr/>
            <p:nvPr/>
          </p:nvSpPr>
          <p:spPr>
            <a:xfrm>
              <a:off x="5759350" y="29473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2" name="Google Shape;2082;p6"/>
            <p:cNvSpPr/>
            <p:nvPr/>
          </p:nvSpPr>
          <p:spPr>
            <a:xfrm>
              <a:off x="5759350" y="30978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3" name="Google Shape;2083;p6"/>
            <p:cNvSpPr/>
            <p:nvPr/>
          </p:nvSpPr>
          <p:spPr>
            <a:xfrm>
              <a:off x="5759350" y="32483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4" name="Google Shape;2084;p6"/>
            <p:cNvSpPr/>
            <p:nvPr/>
          </p:nvSpPr>
          <p:spPr>
            <a:xfrm>
              <a:off x="5759350" y="38503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5" name="Google Shape;2085;p6"/>
            <p:cNvSpPr/>
            <p:nvPr/>
          </p:nvSpPr>
          <p:spPr>
            <a:xfrm>
              <a:off x="5759350" y="40008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6" name="Google Shape;2086;p6"/>
            <p:cNvSpPr/>
            <p:nvPr/>
          </p:nvSpPr>
          <p:spPr>
            <a:xfrm>
              <a:off x="5759350" y="44524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7" name="Google Shape;2087;p6"/>
            <p:cNvSpPr/>
            <p:nvPr/>
          </p:nvSpPr>
          <p:spPr>
            <a:xfrm>
              <a:off x="5759350" y="46029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8" name="Google Shape;2088;p6"/>
            <p:cNvSpPr/>
            <p:nvPr/>
          </p:nvSpPr>
          <p:spPr>
            <a:xfrm>
              <a:off x="5759350" y="47534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9" name="Google Shape;2089;p6"/>
            <p:cNvSpPr/>
            <p:nvPr/>
          </p:nvSpPr>
          <p:spPr>
            <a:xfrm>
              <a:off x="5759350" y="505445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0" name="Google Shape;2090;p6"/>
            <p:cNvSpPr/>
            <p:nvPr/>
          </p:nvSpPr>
          <p:spPr>
            <a:xfrm>
              <a:off x="5909850" y="2381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1" name="Google Shape;2091;p6"/>
            <p:cNvSpPr/>
            <p:nvPr/>
          </p:nvSpPr>
          <p:spPr>
            <a:xfrm>
              <a:off x="5909850" y="53912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2" name="Google Shape;2092;p6"/>
            <p:cNvSpPr/>
            <p:nvPr/>
          </p:nvSpPr>
          <p:spPr>
            <a:xfrm>
              <a:off x="5909850" y="8401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3" name="Google Shape;2093;p6"/>
            <p:cNvSpPr/>
            <p:nvPr/>
          </p:nvSpPr>
          <p:spPr>
            <a:xfrm>
              <a:off x="5909850" y="9906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4" name="Google Shape;2094;p6"/>
            <p:cNvSpPr/>
            <p:nvPr/>
          </p:nvSpPr>
          <p:spPr>
            <a:xfrm>
              <a:off x="5909850" y="15927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5" name="Google Shape;2095;p6"/>
            <p:cNvSpPr/>
            <p:nvPr/>
          </p:nvSpPr>
          <p:spPr>
            <a:xfrm>
              <a:off x="5909850" y="21947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6" name="Google Shape;2096;p6"/>
            <p:cNvSpPr/>
            <p:nvPr/>
          </p:nvSpPr>
          <p:spPr>
            <a:xfrm>
              <a:off x="5909850" y="23452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7" name="Google Shape;2097;p6"/>
            <p:cNvSpPr/>
            <p:nvPr/>
          </p:nvSpPr>
          <p:spPr>
            <a:xfrm>
              <a:off x="5909850" y="24957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8" name="Google Shape;2098;p6"/>
            <p:cNvSpPr/>
            <p:nvPr/>
          </p:nvSpPr>
          <p:spPr>
            <a:xfrm>
              <a:off x="5909850" y="33988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9" name="Google Shape;2099;p6"/>
            <p:cNvSpPr/>
            <p:nvPr/>
          </p:nvSpPr>
          <p:spPr>
            <a:xfrm>
              <a:off x="5909850" y="41514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0" name="Google Shape;2100;p6"/>
            <p:cNvSpPr/>
            <p:nvPr/>
          </p:nvSpPr>
          <p:spPr>
            <a:xfrm>
              <a:off x="5909850" y="46029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1" name="Google Shape;2101;p6"/>
            <p:cNvSpPr/>
            <p:nvPr/>
          </p:nvSpPr>
          <p:spPr>
            <a:xfrm>
              <a:off x="5909850" y="47534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2" name="Google Shape;2102;p6"/>
            <p:cNvSpPr/>
            <p:nvPr/>
          </p:nvSpPr>
          <p:spPr>
            <a:xfrm>
              <a:off x="5909850" y="53554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3" name="Google Shape;2103;p6"/>
            <p:cNvSpPr/>
            <p:nvPr/>
          </p:nvSpPr>
          <p:spPr>
            <a:xfrm>
              <a:off x="6060375" y="2381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4" name="Google Shape;2104;p6"/>
            <p:cNvSpPr/>
            <p:nvPr/>
          </p:nvSpPr>
          <p:spPr>
            <a:xfrm>
              <a:off x="6060375" y="3886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5" name="Google Shape;2105;p6"/>
            <p:cNvSpPr/>
            <p:nvPr/>
          </p:nvSpPr>
          <p:spPr>
            <a:xfrm>
              <a:off x="6060375" y="8401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6" name="Google Shape;2106;p6"/>
            <p:cNvSpPr/>
            <p:nvPr/>
          </p:nvSpPr>
          <p:spPr>
            <a:xfrm>
              <a:off x="6060375" y="11411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7" name="Google Shape;2107;p6"/>
            <p:cNvSpPr/>
            <p:nvPr/>
          </p:nvSpPr>
          <p:spPr>
            <a:xfrm>
              <a:off x="6060375" y="18937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8" name="Google Shape;2108;p6"/>
            <p:cNvSpPr/>
            <p:nvPr/>
          </p:nvSpPr>
          <p:spPr>
            <a:xfrm>
              <a:off x="6060375" y="20442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9" name="Google Shape;2109;p6"/>
            <p:cNvSpPr/>
            <p:nvPr/>
          </p:nvSpPr>
          <p:spPr>
            <a:xfrm>
              <a:off x="6060375" y="36998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0" name="Google Shape;2110;p6"/>
            <p:cNvSpPr/>
            <p:nvPr/>
          </p:nvSpPr>
          <p:spPr>
            <a:xfrm>
              <a:off x="6060375" y="40008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1" name="Google Shape;2111;p6"/>
            <p:cNvSpPr/>
            <p:nvPr/>
          </p:nvSpPr>
          <p:spPr>
            <a:xfrm>
              <a:off x="6210875" y="2381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2" name="Google Shape;2112;p6"/>
            <p:cNvSpPr/>
            <p:nvPr/>
          </p:nvSpPr>
          <p:spPr>
            <a:xfrm>
              <a:off x="6210875" y="6896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3" name="Google Shape;2113;p6"/>
            <p:cNvSpPr/>
            <p:nvPr/>
          </p:nvSpPr>
          <p:spPr>
            <a:xfrm>
              <a:off x="6210875" y="23452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4" name="Google Shape;2114;p6"/>
            <p:cNvSpPr/>
            <p:nvPr/>
          </p:nvSpPr>
          <p:spPr>
            <a:xfrm>
              <a:off x="6210875" y="32483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5" name="Google Shape;2115;p6"/>
            <p:cNvSpPr/>
            <p:nvPr/>
          </p:nvSpPr>
          <p:spPr>
            <a:xfrm>
              <a:off x="6210875" y="36998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6" name="Google Shape;2116;p6"/>
            <p:cNvSpPr/>
            <p:nvPr/>
          </p:nvSpPr>
          <p:spPr>
            <a:xfrm>
              <a:off x="6361375" y="14422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7" name="Google Shape;2117;p6"/>
            <p:cNvSpPr/>
            <p:nvPr/>
          </p:nvSpPr>
          <p:spPr>
            <a:xfrm>
              <a:off x="6361375" y="264627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8" name="Google Shape;2118;p6"/>
            <p:cNvSpPr/>
            <p:nvPr/>
          </p:nvSpPr>
          <p:spPr>
            <a:xfrm>
              <a:off x="6662400" y="49039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19" name="Google Shape;2119;p6"/>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dark">
  <p:cSld name="BLANK_1">
    <p:bg>
      <p:bgPr>
        <a:solidFill>
          <a:srgbClr val="003B55"/>
        </a:solidFill>
        <a:effectLst/>
      </p:bgPr>
    </p:bg>
    <p:spTree>
      <p:nvGrpSpPr>
        <p:cNvPr id="1" name="Shape 3230"/>
        <p:cNvGrpSpPr/>
        <p:nvPr/>
      </p:nvGrpSpPr>
      <p:grpSpPr>
        <a:xfrm>
          <a:off x="0" y="0"/>
          <a:ext cx="0" cy="0"/>
          <a:chOff x="0" y="0"/>
          <a:chExt cx="0" cy="0"/>
        </a:xfrm>
      </p:grpSpPr>
      <p:grpSp>
        <p:nvGrpSpPr>
          <p:cNvPr id="3231" name="Google Shape;3231;p11"/>
          <p:cNvGrpSpPr/>
          <p:nvPr/>
        </p:nvGrpSpPr>
        <p:grpSpPr>
          <a:xfrm rot="10800000">
            <a:off x="8851487" y="28707"/>
            <a:ext cx="264012" cy="5086302"/>
            <a:chOff x="5307800" y="238125"/>
            <a:chExt cx="271925" cy="5238750"/>
          </a:xfrm>
        </p:grpSpPr>
        <p:sp>
          <p:nvSpPr>
            <p:cNvPr id="3232" name="Google Shape;3232;p11"/>
            <p:cNvSpPr/>
            <p:nvPr/>
          </p:nvSpPr>
          <p:spPr>
            <a:xfrm>
              <a:off x="5307800" y="2381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3" name="Google Shape;3233;p11"/>
            <p:cNvSpPr/>
            <p:nvPr/>
          </p:nvSpPr>
          <p:spPr>
            <a:xfrm>
              <a:off x="5307800" y="3886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4" name="Google Shape;3234;p11"/>
            <p:cNvSpPr/>
            <p:nvPr/>
          </p:nvSpPr>
          <p:spPr>
            <a:xfrm>
              <a:off x="5307800" y="53912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5" name="Google Shape;3235;p11"/>
            <p:cNvSpPr/>
            <p:nvPr/>
          </p:nvSpPr>
          <p:spPr>
            <a:xfrm>
              <a:off x="5307800" y="6896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6" name="Google Shape;3236;p11"/>
            <p:cNvSpPr/>
            <p:nvPr/>
          </p:nvSpPr>
          <p:spPr>
            <a:xfrm>
              <a:off x="5307800" y="8401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7" name="Google Shape;3237;p11"/>
            <p:cNvSpPr/>
            <p:nvPr/>
          </p:nvSpPr>
          <p:spPr>
            <a:xfrm>
              <a:off x="5307800" y="9906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8" name="Google Shape;3238;p11"/>
            <p:cNvSpPr/>
            <p:nvPr/>
          </p:nvSpPr>
          <p:spPr>
            <a:xfrm>
              <a:off x="5307800" y="11411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9" name="Google Shape;3239;p11"/>
            <p:cNvSpPr/>
            <p:nvPr/>
          </p:nvSpPr>
          <p:spPr>
            <a:xfrm>
              <a:off x="5307800" y="129170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0" name="Google Shape;3240;p11"/>
            <p:cNvSpPr/>
            <p:nvPr/>
          </p:nvSpPr>
          <p:spPr>
            <a:xfrm>
              <a:off x="5307800" y="14422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1" name="Google Shape;3241;p11"/>
            <p:cNvSpPr/>
            <p:nvPr/>
          </p:nvSpPr>
          <p:spPr>
            <a:xfrm>
              <a:off x="5307800" y="159270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2" name="Google Shape;3242;p11"/>
            <p:cNvSpPr/>
            <p:nvPr/>
          </p:nvSpPr>
          <p:spPr>
            <a:xfrm>
              <a:off x="5307800" y="17432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3" name="Google Shape;3243;p11"/>
            <p:cNvSpPr/>
            <p:nvPr/>
          </p:nvSpPr>
          <p:spPr>
            <a:xfrm>
              <a:off x="5307800" y="18937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4" name="Google Shape;3244;p11"/>
            <p:cNvSpPr/>
            <p:nvPr/>
          </p:nvSpPr>
          <p:spPr>
            <a:xfrm>
              <a:off x="5307800" y="20442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5" name="Google Shape;3245;p11"/>
            <p:cNvSpPr/>
            <p:nvPr/>
          </p:nvSpPr>
          <p:spPr>
            <a:xfrm>
              <a:off x="5307800" y="21947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6" name="Google Shape;3246;p11"/>
            <p:cNvSpPr/>
            <p:nvPr/>
          </p:nvSpPr>
          <p:spPr>
            <a:xfrm>
              <a:off x="5307800" y="23452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7" name="Google Shape;3247;p11"/>
            <p:cNvSpPr/>
            <p:nvPr/>
          </p:nvSpPr>
          <p:spPr>
            <a:xfrm>
              <a:off x="5307800" y="24957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8" name="Google Shape;3248;p11"/>
            <p:cNvSpPr/>
            <p:nvPr/>
          </p:nvSpPr>
          <p:spPr>
            <a:xfrm>
              <a:off x="5307800" y="264627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9" name="Google Shape;3249;p11"/>
            <p:cNvSpPr/>
            <p:nvPr/>
          </p:nvSpPr>
          <p:spPr>
            <a:xfrm>
              <a:off x="5307800" y="27968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0" name="Google Shape;3250;p11"/>
            <p:cNvSpPr/>
            <p:nvPr/>
          </p:nvSpPr>
          <p:spPr>
            <a:xfrm>
              <a:off x="5307800" y="294730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1" name="Google Shape;3251;p11"/>
            <p:cNvSpPr/>
            <p:nvPr/>
          </p:nvSpPr>
          <p:spPr>
            <a:xfrm>
              <a:off x="5307800" y="30978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2" name="Google Shape;3252;p11"/>
            <p:cNvSpPr/>
            <p:nvPr/>
          </p:nvSpPr>
          <p:spPr>
            <a:xfrm>
              <a:off x="5307800" y="32483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3" name="Google Shape;3253;p11"/>
            <p:cNvSpPr/>
            <p:nvPr/>
          </p:nvSpPr>
          <p:spPr>
            <a:xfrm>
              <a:off x="5307800" y="33988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4" name="Google Shape;3254;p11"/>
            <p:cNvSpPr/>
            <p:nvPr/>
          </p:nvSpPr>
          <p:spPr>
            <a:xfrm>
              <a:off x="5307800" y="35493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5" name="Google Shape;3255;p11"/>
            <p:cNvSpPr/>
            <p:nvPr/>
          </p:nvSpPr>
          <p:spPr>
            <a:xfrm>
              <a:off x="5307800" y="36998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6" name="Google Shape;3256;p11"/>
            <p:cNvSpPr/>
            <p:nvPr/>
          </p:nvSpPr>
          <p:spPr>
            <a:xfrm>
              <a:off x="5307800" y="38503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7" name="Google Shape;3257;p11"/>
            <p:cNvSpPr/>
            <p:nvPr/>
          </p:nvSpPr>
          <p:spPr>
            <a:xfrm>
              <a:off x="5307800" y="400087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8" name="Google Shape;3258;p11"/>
            <p:cNvSpPr/>
            <p:nvPr/>
          </p:nvSpPr>
          <p:spPr>
            <a:xfrm>
              <a:off x="5307800" y="41514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9" name="Google Shape;3259;p11"/>
            <p:cNvSpPr/>
            <p:nvPr/>
          </p:nvSpPr>
          <p:spPr>
            <a:xfrm>
              <a:off x="5307800" y="430190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0" name="Google Shape;3260;p11"/>
            <p:cNvSpPr/>
            <p:nvPr/>
          </p:nvSpPr>
          <p:spPr>
            <a:xfrm>
              <a:off x="5307800" y="44524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1" name="Google Shape;3261;p11"/>
            <p:cNvSpPr/>
            <p:nvPr/>
          </p:nvSpPr>
          <p:spPr>
            <a:xfrm>
              <a:off x="5307800" y="46029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2" name="Google Shape;3262;p11"/>
            <p:cNvSpPr/>
            <p:nvPr/>
          </p:nvSpPr>
          <p:spPr>
            <a:xfrm>
              <a:off x="5307800" y="47534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3" name="Google Shape;3263;p11"/>
            <p:cNvSpPr/>
            <p:nvPr/>
          </p:nvSpPr>
          <p:spPr>
            <a:xfrm>
              <a:off x="5307800" y="49039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4" name="Google Shape;3264;p11"/>
            <p:cNvSpPr/>
            <p:nvPr/>
          </p:nvSpPr>
          <p:spPr>
            <a:xfrm>
              <a:off x="5307800" y="505445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5" name="Google Shape;3265;p11"/>
            <p:cNvSpPr/>
            <p:nvPr/>
          </p:nvSpPr>
          <p:spPr>
            <a:xfrm>
              <a:off x="5307800" y="52049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6" name="Google Shape;3266;p11"/>
            <p:cNvSpPr/>
            <p:nvPr/>
          </p:nvSpPr>
          <p:spPr>
            <a:xfrm>
              <a:off x="5307800" y="535547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7" name="Google Shape;3267;p11"/>
            <p:cNvSpPr/>
            <p:nvPr/>
          </p:nvSpPr>
          <p:spPr>
            <a:xfrm>
              <a:off x="5458325" y="2381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8" name="Google Shape;3268;p11"/>
            <p:cNvSpPr/>
            <p:nvPr/>
          </p:nvSpPr>
          <p:spPr>
            <a:xfrm>
              <a:off x="5458325" y="539125"/>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9" name="Google Shape;3269;p11"/>
            <p:cNvSpPr/>
            <p:nvPr/>
          </p:nvSpPr>
          <p:spPr>
            <a:xfrm>
              <a:off x="5458325" y="9906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0" name="Google Shape;3270;p11"/>
            <p:cNvSpPr/>
            <p:nvPr/>
          </p:nvSpPr>
          <p:spPr>
            <a:xfrm>
              <a:off x="5458325" y="11411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1" name="Google Shape;3271;p11"/>
            <p:cNvSpPr/>
            <p:nvPr/>
          </p:nvSpPr>
          <p:spPr>
            <a:xfrm>
              <a:off x="5458325" y="1442200"/>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2" name="Google Shape;3272;p11"/>
            <p:cNvSpPr/>
            <p:nvPr/>
          </p:nvSpPr>
          <p:spPr>
            <a:xfrm>
              <a:off x="5458325" y="1592700"/>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3" name="Google Shape;3273;p11"/>
            <p:cNvSpPr/>
            <p:nvPr/>
          </p:nvSpPr>
          <p:spPr>
            <a:xfrm>
              <a:off x="5458325" y="21947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4" name="Google Shape;3274;p11"/>
            <p:cNvSpPr/>
            <p:nvPr/>
          </p:nvSpPr>
          <p:spPr>
            <a:xfrm>
              <a:off x="5458325" y="23452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5" name="Google Shape;3275;p11"/>
            <p:cNvSpPr/>
            <p:nvPr/>
          </p:nvSpPr>
          <p:spPr>
            <a:xfrm>
              <a:off x="5458325" y="24957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6" name="Google Shape;3276;p11"/>
            <p:cNvSpPr/>
            <p:nvPr/>
          </p:nvSpPr>
          <p:spPr>
            <a:xfrm>
              <a:off x="5458325" y="2646275"/>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7" name="Google Shape;3277;p11"/>
            <p:cNvSpPr/>
            <p:nvPr/>
          </p:nvSpPr>
          <p:spPr>
            <a:xfrm>
              <a:off x="5458325" y="2947300"/>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8" name="Google Shape;3278;p11"/>
            <p:cNvSpPr/>
            <p:nvPr/>
          </p:nvSpPr>
          <p:spPr>
            <a:xfrm>
              <a:off x="5458325" y="324832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9" name="Google Shape;3279;p11"/>
            <p:cNvSpPr/>
            <p:nvPr/>
          </p:nvSpPr>
          <p:spPr>
            <a:xfrm>
              <a:off x="5458325" y="33988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0" name="Google Shape;3280;p11"/>
            <p:cNvSpPr/>
            <p:nvPr/>
          </p:nvSpPr>
          <p:spPr>
            <a:xfrm>
              <a:off x="5458325" y="36998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1" name="Google Shape;3281;p11"/>
            <p:cNvSpPr/>
            <p:nvPr/>
          </p:nvSpPr>
          <p:spPr>
            <a:xfrm>
              <a:off x="5458325" y="385037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2" name="Google Shape;3282;p11"/>
            <p:cNvSpPr/>
            <p:nvPr/>
          </p:nvSpPr>
          <p:spPr>
            <a:xfrm>
              <a:off x="5458325" y="4000875"/>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3" name="Google Shape;3283;p11"/>
            <p:cNvSpPr/>
            <p:nvPr/>
          </p:nvSpPr>
          <p:spPr>
            <a:xfrm>
              <a:off x="5458325" y="4151400"/>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4" name="Google Shape;3284;p11"/>
            <p:cNvSpPr/>
            <p:nvPr/>
          </p:nvSpPr>
          <p:spPr>
            <a:xfrm>
              <a:off x="5458325" y="460292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5" name="Google Shape;3285;p11"/>
            <p:cNvSpPr/>
            <p:nvPr/>
          </p:nvSpPr>
          <p:spPr>
            <a:xfrm>
              <a:off x="5458325" y="47534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6" name="Google Shape;3286;p11"/>
            <p:cNvSpPr/>
            <p:nvPr/>
          </p:nvSpPr>
          <p:spPr>
            <a:xfrm>
              <a:off x="5458325" y="5054450"/>
              <a:ext cx="121400" cy="121425"/>
            </a:xfrm>
            <a:custGeom>
              <a:avLst/>
              <a:gdLst/>
              <a:ahLst/>
              <a:cxnLst/>
              <a:rect l="l" t="t" r="r" b="b"/>
              <a:pathLst>
                <a:path w="4856" h="4857"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7" name="Google Shape;3287;p11"/>
            <p:cNvSpPr/>
            <p:nvPr/>
          </p:nvSpPr>
          <p:spPr>
            <a:xfrm>
              <a:off x="5458325" y="520497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8" name="Google Shape;3288;p11"/>
            <p:cNvSpPr/>
            <p:nvPr/>
          </p:nvSpPr>
          <p:spPr>
            <a:xfrm>
              <a:off x="5458325" y="535547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D3EB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89" name="Google Shape;3289;p11"/>
          <p:cNvGrpSpPr/>
          <p:nvPr/>
        </p:nvGrpSpPr>
        <p:grpSpPr>
          <a:xfrm rot="10800000">
            <a:off x="7828571" y="28707"/>
            <a:ext cx="1140783" cy="5086302"/>
            <a:chOff x="5458325" y="238125"/>
            <a:chExt cx="1174975" cy="5238750"/>
          </a:xfrm>
        </p:grpSpPr>
        <p:sp>
          <p:nvSpPr>
            <p:cNvPr id="3290" name="Google Shape;3290;p11"/>
            <p:cNvSpPr/>
            <p:nvPr/>
          </p:nvSpPr>
          <p:spPr>
            <a:xfrm>
              <a:off x="5458325" y="38862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1" name="Google Shape;3291;p11"/>
            <p:cNvSpPr/>
            <p:nvPr/>
          </p:nvSpPr>
          <p:spPr>
            <a:xfrm>
              <a:off x="5458325" y="6896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2" name="Google Shape;3292;p11"/>
            <p:cNvSpPr/>
            <p:nvPr/>
          </p:nvSpPr>
          <p:spPr>
            <a:xfrm>
              <a:off x="5458325" y="8401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3" name="Google Shape;3293;p11"/>
            <p:cNvSpPr/>
            <p:nvPr/>
          </p:nvSpPr>
          <p:spPr>
            <a:xfrm>
              <a:off x="5458325" y="129170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4" name="Google Shape;3294;p11"/>
            <p:cNvSpPr/>
            <p:nvPr/>
          </p:nvSpPr>
          <p:spPr>
            <a:xfrm>
              <a:off x="5458325" y="174322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5" name="Google Shape;3295;p11"/>
            <p:cNvSpPr/>
            <p:nvPr/>
          </p:nvSpPr>
          <p:spPr>
            <a:xfrm>
              <a:off x="5458325" y="189372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6" name="Google Shape;3296;p11"/>
            <p:cNvSpPr/>
            <p:nvPr/>
          </p:nvSpPr>
          <p:spPr>
            <a:xfrm>
              <a:off x="5458325" y="20442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7" name="Google Shape;3297;p11"/>
            <p:cNvSpPr/>
            <p:nvPr/>
          </p:nvSpPr>
          <p:spPr>
            <a:xfrm>
              <a:off x="5458325" y="2796800"/>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8" name="Google Shape;3298;p11"/>
            <p:cNvSpPr/>
            <p:nvPr/>
          </p:nvSpPr>
          <p:spPr>
            <a:xfrm>
              <a:off x="5458325" y="30978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9" name="Google Shape;3299;p11"/>
            <p:cNvSpPr/>
            <p:nvPr/>
          </p:nvSpPr>
          <p:spPr>
            <a:xfrm>
              <a:off x="5458325" y="35493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0" name="Google Shape;3300;p11"/>
            <p:cNvSpPr/>
            <p:nvPr/>
          </p:nvSpPr>
          <p:spPr>
            <a:xfrm>
              <a:off x="5458325" y="430190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1" name="Google Shape;3301;p11"/>
            <p:cNvSpPr/>
            <p:nvPr/>
          </p:nvSpPr>
          <p:spPr>
            <a:xfrm>
              <a:off x="5458325" y="44524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2" name="Google Shape;3302;p11"/>
            <p:cNvSpPr/>
            <p:nvPr/>
          </p:nvSpPr>
          <p:spPr>
            <a:xfrm>
              <a:off x="5458325" y="4903950"/>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3" name="Google Shape;3303;p11"/>
            <p:cNvSpPr/>
            <p:nvPr/>
          </p:nvSpPr>
          <p:spPr>
            <a:xfrm>
              <a:off x="5608825" y="2381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4" name="Google Shape;3304;p11"/>
            <p:cNvSpPr/>
            <p:nvPr/>
          </p:nvSpPr>
          <p:spPr>
            <a:xfrm>
              <a:off x="5608825" y="53912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5" name="Google Shape;3305;p11"/>
            <p:cNvSpPr/>
            <p:nvPr/>
          </p:nvSpPr>
          <p:spPr>
            <a:xfrm>
              <a:off x="5608825" y="6896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6" name="Google Shape;3306;p11"/>
            <p:cNvSpPr/>
            <p:nvPr/>
          </p:nvSpPr>
          <p:spPr>
            <a:xfrm>
              <a:off x="5608825" y="8401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7" name="Google Shape;3307;p11"/>
            <p:cNvSpPr/>
            <p:nvPr/>
          </p:nvSpPr>
          <p:spPr>
            <a:xfrm>
              <a:off x="5608825" y="9906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8" name="Google Shape;3308;p11"/>
            <p:cNvSpPr/>
            <p:nvPr/>
          </p:nvSpPr>
          <p:spPr>
            <a:xfrm>
              <a:off x="5608825" y="11411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9" name="Google Shape;3309;p11"/>
            <p:cNvSpPr/>
            <p:nvPr/>
          </p:nvSpPr>
          <p:spPr>
            <a:xfrm>
              <a:off x="5608825" y="129170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0" name="Google Shape;3310;p11"/>
            <p:cNvSpPr/>
            <p:nvPr/>
          </p:nvSpPr>
          <p:spPr>
            <a:xfrm>
              <a:off x="5608825" y="14422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1" name="Google Shape;3311;p11"/>
            <p:cNvSpPr/>
            <p:nvPr/>
          </p:nvSpPr>
          <p:spPr>
            <a:xfrm>
              <a:off x="5608825" y="15927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2" name="Google Shape;3312;p11"/>
            <p:cNvSpPr/>
            <p:nvPr/>
          </p:nvSpPr>
          <p:spPr>
            <a:xfrm>
              <a:off x="5608825" y="174322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3" name="Google Shape;3313;p11"/>
            <p:cNvSpPr/>
            <p:nvPr/>
          </p:nvSpPr>
          <p:spPr>
            <a:xfrm>
              <a:off x="5608825" y="18937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4" name="Google Shape;3314;p11"/>
            <p:cNvSpPr/>
            <p:nvPr/>
          </p:nvSpPr>
          <p:spPr>
            <a:xfrm>
              <a:off x="5608825" y="20442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5" name="Google Shape;3315;p11"/>
            <p:cNvSpPr/>
            <p:nvPr/>
          </p:nvSpPr>
          <p:spPr>
            <a:xfrm>
              <a:off x="5608825" y="21947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6" name="Google Shape;3316;p11"/>
            <p:cNvSpPr/>
            <p:nvPr/>
          </p:nvSpPr>
          <p:spPr>
            <a:xfrm>
              <a:off x="5608825" y="24957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7" name="Google Shape;3317;p11"/>
            <p:cNvSpPr/>
            <p:nvPr/>
          </p:nvSpPr>
          <p:spPr>
            <a:xfrm>
              <a:off x="5608825" y="26462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8" name="Google Shape;3318;p11"/>
            <p:cNvSpPr/>
            <p:nvPr/>
          </p:nvSpPr>
          <p:spPr>
            <a:xfrm>
              <a:off x="5608825" y="29473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9" name="Google Shape;3319;p11"/>
            <p:cNvSpPr/>
            <p:nvPr/>
          </p:nvSpPr>
          <p:spPr>
            <a:xfrm>
              <a:off x="5608825" y="30978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0" name="Google Shape;3320;p11"/>
            <p:cNvSpPr/>
            <p:nvPr/>
          </p:nvSpPr>
          <p:spPr>
            <a:xfrm>
              <a:off x="5608825" y="32483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1" name="Google Shape;3321;p11"/>
            <p:cNvSpPr/>
            <p:nvPr/>
          </p:nvSpPr>
          <p:spPr>
            <a:xfrm>
              <a:off x="5608825" y="33988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2" name="Google Shape;3322;p11"/>
            <p:cNvSpPr/>
            <p:nvPr/>
          </p:nvSpPr>
          <p:spPr>
            <a:xfrm>
              <a:off x="5608825" y="35493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3" name="Google Shape;3323;p11"/>
            <p:cNvSpPr/>
            <p:nvPr/>
          </p:nvSpPr>
          <p:spPr>
            <a:xfrm>
              <a:off x="5608825" y="36998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4" name="Google Shape;3324;p11"/>
            <p:cNvSpPr/>
            <p:nvPr/>
          </p:nvSpPr>
          <p:spPr>
            <a:xfrm>
              <a:off x="5608825" y="38503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5" name="Google Shape;3325;p11"/>
            <p:cNvSpPr/>
            <p:nvPr/>
          </p:nvSpPr>
          <p:spPr>
            <a:xfrm>
              <a:off x="5608825" y="40008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6" name="Google Shape;3326;p11"/>
            <p:cNvSpPr/>
            <p:nvPr/>
          </p:nvSpPr>
          <p:spPr>
            <a:xfrm>
              <a:off x="5608825" y="430190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7" name="Google Shape;3327;p11"/>
            <p:cNvSpPr/>
            <p:nvPr/>
          </p:nvSpPr>
          <p:spPr>
            <a:xfrm>
              <a:off x="5608825" y="44524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8" name="Google Shape;3328;p11"/>
            <p:cNvSpPr/>
            <p:nvPr/>
          </p:nvSpPr>
          <p:spPr>
            <a:xfrm>
              <a:off x="5608825" y="46029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9" name="Google Shape;3329;p11"/>
            <p:cNvSpPr/>
            <p:nvPr/>
          </p:nvSpPr>
          <p:spPr>
            <a:xfrm>
              <a:off x="5608825" y="47534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0" name="Google Shape;3330;p11"/>
            <p:cNvSpPr/>
            <p:nvPr/>
          </p:nvSpPr>
          <p:spPr>
            <a:xfrm>
              <a:off x="5608825" y="49039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1" name="Google Shape;3331;p11"/>
            <p:cNvSpPr/>
            <p:nvPr/>
          </p:nvSpPr>
          <p:spPr>
            <a:xfrm>
              <a:off x="5608825" y="505445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2" name="Google Shape;3332;p11"/>
            <p:cNvSpPr/>
            <p:nvPr/>
          </p:nvSpPr>
          <p:spPr>
            <a:xfrm>
              <a:off x="5608825" y="52049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3" name="Google Shape;3333;p11"/>
            <p:cNvSpPr/>
            <p:nvPr/>
          </p:nvSpPr>
          <p:spPr>
            <a:xfrm>
              <a:off x="5608825" y="53554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4" name="Google Shape;3334;p11"/>
            <p:cNvSpPr/>
            <p:nvPr/>
          </p:nvSpPr>
          <p:spPr>
            <a:xfrm>
              <a:off x="5759350" y="2381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5" name="Google Shape;3335;p11"/>
            <p:cNvSpPr/>
            <p:nvPr/>
          </p:nvSpPr>
          <p:spPr>
            <a:xfrm>
              <a:off x="5759350" y="8401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6" name="Google Shape;3336;p11"/>
            <p:cNvSpPr/>
            <p:nvPr/>
          </p:nvSpPr>
          <p:spPr>
            <a:xfrm>
              <a:off x="5759350" y="11411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7" name="Google Shape;3337;p11"/>
            <p:cNvSpPr/>
            <p:nvPr/>
          </p:nvSpPr>
          <p:spPr>
            <a:xfrm>
              <a:off x="5759350" y="14422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8" name="Google Shape;3338;p11"/>
            <p:cNvSpPr/>
            <p:nvPr/>
          </p:nvSpPr>
          <p:spPr>
            <a:xfrm>
              <a:off x="5759350" y="18937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9" name="Google Shape;3339;p11"/>
            <p:cNvSpPr/>
            <p:nvPr/>
          </p:nvSpPr>
          <p:spPr>
            <a:xfrm>
              <a:off x="5759350" y="24957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0" name="Google Shape;3340;p11"/>
            <p:cNvSpPr/>
            <p:nvPr/>
          </p:nvSpPr>
          <p:spPr>
            <a:xfrm>
              <a:off x="5759350" y="26462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1" name="Google Shape;3341;p11"/>
            <p:cNvSpPr/>
            <p:nvPr/>
          </p:nvSpPr>
          <p:spPr>
            <a:xfrm>
              <a:off x="5759350" y="36998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2" name="Google Shape;3342;p11"/>
            <p:cNvSpPr/>
            <p:nvPr/>
          </p:nvSpPr>
          <p:spPr>
            <a:xfrm>
              <a:off x="5759350" y="41514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3" name="Google Shape;3343;p11"/>
            <p:cNvSpPr/>
            <p:nvPr/>
          </p:nvSpPr>
          <p:spPr>
            <a:xfrm>
              <a:off x="5759350" y="49039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4" name="Google Shape;3344;p11"/>
            <p:cNvSpPr/>
            <p:nvPr/>
          </p:nvSpPr>
          <p:spPr>
            <a:xfrm>
              <a:off x="5759350" y="53554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5" name="Google Shape;3345;p11"/>
            <p:cNvSpPr/>
            <p:nvPr/>
          </p:nvSpPr>
          <p:spPr>
            <a:xfrm>
              <a:off x="5909850" y="6896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6" name="Google Shape;3346;p11"/>
            <p:cNvSpPr/>
            <p:nvPr/>
          </p:nvSpPr>
          <p:spPr>
            <a:xfrm>
              <a:off x="5909850" y="18937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7" name="Google Shape;3347;p11"/>
            <p:cNvSpPr/>
            <p:nvPr/>
          </p:nvSpPr>
          <p:spPr>
            <a:xfrm>
              <a:off x="5909850" y="27968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8" name="Google Shape;3348;p11"/>
            <p:cNvSpPr/>
            <p:nvPr/>
          </p:nvSpPr>
          <p:spPr>
            <a:xfrm>
              <a:off x="6060375" y="47534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9" name="Google Shape;3349;p11"/>
            <p:cNvSpPr/>
            <p:nvPr/>
          </p:nvSpPr>
          <p:spPr>
            <a:xfrm>
              <a:off x="6210875" y="26462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0" name="Google Shape;3350;p11"/>
            <p:cNvSpPr/>
            <p:nvPr/>
          </p:nvSpPr>
          <p:spPr>
            <a:xfrm>
              <a:off x="6210875" y="52049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1" name="Google Shape;3351;p11"/>
            <p:cNvSpPr/>
            <p:nvPr/>
          </p:nvSpPr>
          <p:spPr>
            <a:xfrm>
              <a:off x="6511900" y="9906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80BF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52" name="Google Shape;3352;p11"/>
          <p:cNvGrpSpPr/>
          <p:nvPr/>
        </p:nvGrpSpPr>
        <p:grpSpPr>
          <a:xfrm rot="10800000">
            <a:off x="7682451" y="28707"/>
            <a:ext cx="994639" cy="4940182"/>
            <a:chOff x="5759350" y="388625"/>
            <a:chExt cx="1024450" cy="5088250"/>
          </a:xfrm>
        </p:grpSpPr>
        <p:sp>
          <p:nvSpPr>
            <p:cNvPr id="3353" name="Google Shape;3353;p11"/>
            <p:cNvSpPr/>
            <p:nvPr/>
          </p:nvSpPr>
          <p:spPr>
            <a:xfrm>
              <a:off x="5759350" y="53912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4" name="Google Shape;3354;p11"/>
            <p:cNvSpPr/>
            <p:nvPr/>
          </p:nvSpPr>
          <p:spPr>
            <a:xfrm>
              <a:off x="5759350" y="129170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5" name="Google Shape;3355;p11"/>
            <p:cNvSpPr/>
            <p:nvPr/>
          </p:nvSpPr>
          <p:spPr>
            <a:xfrm>
              <a:off x="5759350" y="27968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6" name="Google Shape;3356;p11"/>
            <p:cNvSpPr/>
            <p:nvPr/>
          </p:nvSpPr>
          <p:spPr>
            <a:xfrm>
              <a:off x="5759350" y="33988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7" name="Google Shape;3357;p11"/>
            <p:cNvSpPr/>
            <p:nvPr/>
          </p:nvSpPr>
          <p:spPr>
            <a:xfrm>
              <a:off x="5759350" y="35493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8" name="Google Shape;3358;p11"/>
            <p:cNvSpPr/>
            <p:nvPr/>
          </p:nvSpPr>
          <p:spPr>
            <a:xfrm>
              <a:off x="5759350" y="430190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9" name="Google Shape;3359;p11"/>
            <p:cNvSpPr/>
            <p:nvPr/>
          </p:nvSpPr>
          <p:spPr>
            <a:xfrm>
              <a:off x="5759350" y="52049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0" name="Google Shape;3360;p11"/>
            <p:cNvSpPr/>
            <p:nvPr/>
          </p:nvSpPr>
          <p:spPr>
            <a:xfrm>
              <a:off x="5909850" y="38862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1" name="Google Shape;3361;p11"/>
            <p:cNvSpPr/>
            <p:nvPr/>
          </p:nvSpPr>
          <p:spPr>
            <a:xfrm>
              <a:off x="5909850" y="11411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2" name="Google Shape;3362;p11"/>
            <p:cNvSpPr/>
            <p:nvPr/>
          </p:nvSpPr>
          <p:spPr>
            <a:xfrm>
              <a:off x="5909850" y="129170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3" name="Google Shape;3363;p11"/>
            <p:cNvSpPr/>
            <p:nvPr/>
          </p:nvSpPr>
          <p:spPr>
            <a:xfrm>
              <a:off x="5909850" y="14422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4" name="Google Shape;3364;p11"/>
            <p:cNvSpPr/>
            <p:nvPr/>
          </p:nvSpPr>
          <p:spPr>
            <a:xfrm>
              <a:off x="5909850" y="174322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5" name="Google Shape;3365;p11"/>
            <p:cNvSpPr/>
            <p:nvPr/>
          </p:nvSpPr>
          <p:spPr>
            <a:xfrm>
              <a:off x="5909850" y="20442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6" name="Google Shape;3366;p11"/>
            <p:cNvSpPr/>
            <p:nvPr/>
          </p:nvSpPr>
          <p:spPr>
            <a:xfrm>
              <a:off x="5909850" y="26462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7" name="Google Shape;3367;p11"/>
            <p:cNvSpPr/>
            <p:nvPr/>
          </p:nvSpPr>
          <p:spPr>
            <a:xfrm>
              <a:off x="5909850" y="29473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8" name="Google Shape;3368;p11"/>
            <p:cNvSpPr/>
            <p:nvPr/>
          </p:nvSpPr>
          <p:spPr>
            <a:xfrm>
              <a:off x="5909850" y="30978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9" name="Google Shape;3369;p11"/>
            <p:cNvSpPr/>
            <p:nvPr/>
          </p:nvSpPr>
          <p:spPr>
            <a:xfrm>
              <a:off x="5909850" y="32483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0" name="Google Shape;3370;p11"/>
            <p:cNvSpPr/>
            <p:nvPr/>
          </p:nvSpPr>
          <p:spPr>
            <a:xfrm>
              <a:off x="5909850" y="35493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1" name="Google Shape;3371;p11"/>
            <p:cNvSpPr/>
            <p:nvPr/>
          </p:nvSpPr>
          <p:spPr>
            <a:xfrm>
              <a:off x="5909850" y="36998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2" name="Google Shape;3372;p11"/>
            <p:cNvSpPr/>
            <p:nvPr/>
          </p:nvSpPr>
          <p:spPr>
            <a:xfrm>
              <a:off x="5909850" y="38503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3" name="Google Shape;3373;p11"/>
            <p:cNvSpPr/>
            <p:nvPr/>
          </p:nvSpPr>
          <p:spPr>
            <a:xfrm>
              <a:off x="5909850" y="40008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4" name="Google Shape;3374;p11"/>
            <p:cNvSpPr/>
            <p:nvPr/>
          </p:nvSpPr>
          <p:spPr>
            <a:xfrm>
              <a:off x="5909850" y="430190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5" name="Google Shape;3375;p11"/>
            <p:cNvSpPr/>
            <p:nvPr/>
          </p:nvSpPr>
          <p:spPr>
            <a:xfrm>
              <a:off x="5909850" y="44524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6" name="Google Shape;3376;p11"/>
            <p:cNvSpPr/>
            <p:nvPr/>
          </p:nvSpPr>
          <p:spPr>
            <a:xfrm>
              <a:off x="5909850" y="49039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7" name="Google Shape;3377;p11"/>
            <p:cNvSpPr/>
            <p:nvPr/>
          </p:nvSpPr>
          <p:spPr>
            <a:xfrm>
              <a:off x="5909850" y="505445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8" name="Google Shape;3378;p11"/>
            <p:cNvSpPr/>
            <p:nvPr/>
          </p:nvSpPr>
          <p:spPr>
            <a:xfrm>
              <a:off x="5909850" y="520497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9" name="Google Shape;3379;p11"/>
            <p:cNvSpPr/>
            <p:nvPr/>
          </p:nvSpPr>
          <p:spPr>
            <a:xfrm>
              <a:off x="6060375" y="53912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0" name="Google Shape;3380;p11"/>
            <p:cNvSpPr/>
            <p:nvPr/>
          </p:nvSpPr>
          <p:spPr>
            <a:xfrm>
              <a:off x="6060375" y="6896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1" name="Google Shape;3381;p11"/>
            <p:cNvSpPr/>
            <p:nvPr/>
          </p:nvSpPr>
          <p:spPr>
            <a:xfrm>
              <a:off x="6060375" y="9906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2" name="Google Shape;3382;p11"/>
            <p:cNvSpPr/>
            <p:nvPr/>
          </p:nvSpPr>
          <p:spPr>
            <a:xfrm>
              <a:off x="6060375" y="129170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3" name="Google Shape;3383;p11"/>
            <p:cNvSpPr/>
            <p:nvPr/>
          </p:nvSpPr>
          <p:spPr>
            <a:xfrm>
              <a:off x="6060375" y="14422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4" name="Google Shape;3384;p11"/>
            <p:cNvSpPr/>
            <p:nvPr/>
          </p:nvSpPr>
          <p:spPr>
            <a:xfrm>
              <a:off x="6060375" y="15927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5" name="Google Shape;3385;p11"/>
            <p:cNvSpPr/>
            <p:nvPr/>
          </p:nvSpPr>
          <p:spPr>
            <a:xfrm>
              <a:off x="6060375" y="17432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6" name="Google Shape;3386;p11"/>
            <p:cNvSpPr/>
            <p:nvPr/>
          </p:nvSpPr>
          <p:spPr>
            <a:xfrm>
              <a:off x="6060375" y="21947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7" name="Google Shape;3387;p11"/>
            <p:cNvSpPr/>
            <p:nvPr/>
          </p:nvSpPr>
          <p:spPr>
            <a:xfrm>
              <a:off x="6060375" y="23452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8" name="Google Shape;3388;p11"/>
            <p:cNvSpPr/>
            <p:nvPr/>
          </p:nvSpPr>
          <p:spPr>
            <a:xfrm>
              <a:off x="6060375" y="24957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9" name="Google Shape;3389;p11"/>
            <p:cNvSpPr/>
            <p:nvPr/>
          </p:nvSpPr>
          <p:spPr>
            <a:xfrm>
              <a:off x="6060375" y="26462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0" name="Google Shape;3390;p11"/>
            <p:cNvSpPr/>
            <p:nvPr/>
          </p:nvSpPr>
          <p:spPr>
            <a:xfrm>
              <a:off x="6060375" y="27968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1" name="Google Shape;3391;p11"/>
            <p:cNvSpPr/>
            <p:nvPr/>
          </p:nvSpPr>
          <p:spPr>
            <a:xfrm>
              <a:off x="6060375" y="29473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2" name="Google Shape;3392;p11"/>
            <p:cNvSpPr/>
            <p:nvPr/>
          </p:nvSpPr>
          <p:spPr>
            <a:xfrm>
              <a:off x="6060375" y="30978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3" name="Google Shape;3393;p11"/>
            <p:cNvSpPr/>
            <p:nvPr/>
          </p:nvSpPr>
          <p:spPr>
            <a:xfrm>
              <a:off x="6060375" y="32483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4" name="Google Shape;3394;p11"/>
            <p:cNvSpPr/>
            <p:nvPr/>
          </p:nvSpPr>
          <p:spPr>
            <a:xfrm>
              <a:off x="6060375" y="33988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5" name="Google Shape;3395;p11"/>
            <p:cNvSpPr/>
            <p:nvPr/>
          </p:nvSpPr>
          <p:spPr>
            <a:xfrm>
              <a:off x="6060375" y="35493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6" name="Google Shape;3396;p11"/>
            <p:cNvSpPr/>
            <p:nvPr/>
          </p:nvSpPr>
          <p:spPr>
            <a:xfrm>
              <a:off x="6060375" y="38503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7" name="Google Shape;3397;p11"/>
            <p:cNvSpPr/>
            <p:nvPr/>
          </p:nvSpPr>
          <p:spPr>
            <a:xfrm>
              <a:off x="6060375" y="4151400"/>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8" name="Google Shape;3398;p11"/>
            <p:cNvSpPr/>
            <p:nvPr/>
          </p:nvSpPr>
          <p:spPr>
            <a:xfrm>
              <a:off x="6060375" y="430190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9" name="Google Shape;3399;p11"/>
            <p:cNvSpPr/>
            <p:nvPr/>
          </p:nvSpPr>
          <p:spPr>
            <a:xfrm>
              <a:off x="6060375" y="44524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0" name="Google Shape;3400;p11"/>
            <p:cNvSpPr/>
            <p:nvPr/>
          </p:nvSpPr>
          <p:spPr>
            <a:xfrm>
              <a:off x="6060375" y="46029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1" name="Google Shape;3401;p11"/>
            <p:cNvSpPr/>
            <p:nvPr/>
          </p:nvSpPr>
          <p:spPr>
            <a:xfrm>
              <a:off x="6060375" y="49039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2" name="Google Shape;3402;p11"/>
            <p:cNvSpPr/>
            <p:nvPr/>
          </p:nvSpPr>
          <p:spPr>
            <a:xfrm>
              <a:off x="6060375" y="505445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3" name="Google Shape;3403;p11"/>
            <p:cNvSpPr/>
            <p:nvPr/>
          </p:nvSpPr>
          <p:spPr>
            <a:xfrm>
              <a:off x="6060375" y="52049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4" name="Google Shape;3404;p11"/>
            <p:cNvSpPr/>
            <p:nvPr/>
          </p:nvSpPr>
          <p:spPr>
            <a:xfrm>
              <a:off x="6060375" y="53554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5" name="Google Shape;3405;p11"/>
            <p:cNvSpPr/>
            <p:nvPr/>
          </p:nvSpPr>
          <p:spPr>
            <a:xfrm>
              <a:off x="6210875" y="53912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6" name="Google Shape;3406;p11"/>
            <p:cNvSpPr/>
            <p:nvPr/>
          </p:nvSpPr>
          <p:spPr>
            <a:xfrm>
              <a:off x="6210875" y="9906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7" name="Google Shape;3407;p11"/>
            <p:cNvSpPr/>
            <p:nvPr/>
          </p:nvSpPr>
          <p:spPr>
            <a:xfrm>
              <a:off x="6210875" y="11411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8" name="Google Shape;3408;p11"/>
            <p:cNvSpPr/>
            <p:nvPr/>
          </p:nvSpPr>
          <p:spPr>
            <a:xfrm>
              <a:off x="6210875" y="129170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9" name="Google Shape;3409;p11"/>
            <p:cNvSpPr/>
            <p:nvPr/>
          </p:nvSpPr>
          <p:spPr>
            <a:xfrm>
              <a:off x="6210875" y="15927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0" name="Google Shape;3410;p11"/>
            <p:cNvSpPr/>
            <p:nvPr/>
          </p:nvSpPr>
          <p:spPr>
            <a:xfrm>
              <a:off x="6210875" y="18937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1" name="Google Shape;3411;p11"/>
            <p:cNvSpPr/>
            <p:nvPr/>
          </p:nvSpPr>
          <p:spPr>
            <a:xfrm>
              <a:off x="6210875" y="20442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2" name="Google Shape;3412;p11"/>
            <p:cNvSpPr/>
            <p:nvPr/>
          </p:nvSpPr>
          <p:spPr>
            <a:xfrm>
              <a:off x="6210875" y="21947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3" name="Google Shape;3413;p11"/>
            <p:cNvSpPr/>
            <p:nvPr/>
          </p:nvSpPr>
          <p:spPr>
            <a:xfrm>
              <a:off x="6210875" y="24957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4" name="Google Shape;3414;p11"/>
            <p:cNvSpPr/>
            <p:nvPr/>
          </p:nvSpPr>
          <p:spPr>
            <a:xfrm>
              <a:off x="6210875" y="27968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5" name="Google Shape;3415;p11"/>
            <p:cNvSpPr/>
            <p:nvPr/>
          </p:nvSpPr>
          <p:spPr>
            <a:xfrm>
              <a:off x="6210875" y="30978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6" name="Google Shape;3416;p11"/>
            <p:cNvSpPr/>
            <p:nvPr/>
          </p:nvSpPr>
          <p:spPr>
            <a:xfrm>
              <a:off x="6210875" y="33988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7" name="Google Shape;3417;p11"/>
            <p:cNvSpPr/>
            <p:nvPr/>
          </p:nvSpPr>
          <p:spPr>
            <a:xfrm>
              <a:off x="6210875" y="35493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8" name="Google Shape;3418;p11"/>
            <p:cNvSpPr/>
            <p:nvPr/>
          </p:nvSpPr>
          <p:spPr>
            <a:xfrm>
              <a:off x="6210875" y="40008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9" name="Google Shape;3419;p11"/>
            <p:cNvSpPr/>
            <p:nvPr/>
          </p:nvSpPr>
          <p:spPr>
            <a:xfrm>
              <a:off x="6210875" y="41514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0" name="Google Shape;3420;p11"/>
            <p:cNvSpPr/>
            <p:nvPr/>
          </p:nvSpPr>
          <p:spPr>
            <a:xfrm>
              <a:off x="6210875" y="430190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1" name="Google Shape;3421;p11"/>
            <p:cNvSpPr/>
            <p:nvPr/>
          </p:nvSpPr>
          <p:spPr>
            <a:xfrm>
              <a:off x="6210875" y="44524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2" name="Google Shape;3422;p11"/>
            <p:cNvSpPr/>
            <p:nvPr/>
          </p:nvSpPr>
          <p:spPr>
            <a:xfrm>
              <a:off x="6210875" y="46029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3" name="Google Shape;3423;p11"/>
            <p:cNvSpPr/>
            <p:nvPr/>
          </p:nvSpPr>
          <p:spPr>
            <a:xfrm>
              <a:off x="6210875" y="49039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4" name="Google Shape;3424;p11"/>
            <p:cNvSpPr/>
            <p:nvPr/>
          </p:nvSpPr>
          <p:spPr>
            <a:xfrm>
              <a:off x="6210875" y="505445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5" name="Google Shape;3425;p11"/>
            <p:cNvSpPr/>
            <p:nvPr/>
          </p:nvSpPr>
          <p:spPr>
            <a:xfrm>
              <a:off x="6361375" y="38862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6" name="Google Shape;3426;p11"/>
            <p:cNvSpPr/>
            <p:nvPr/>
          </p:nvSpPr>
          <p:spPr>
            <a:xfrm>
              <a:off x="6361375" y="53912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7" name="Google Shape;3427;p11"/>
            <p:cNvSpPr/>
            <p:nvPr/>
          </p:nvSpPr>
          <p:spPr>
            <a:xfrm>
              <a:off x="6361375" y="9906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8" name="Google Shape;3428;p11"/>
            <p:cNvSpPr/>
            <p:nvPr/>
          </p:nvSpPr>
          <p:spPr>
            <a:xfrm>
              <a:off x="6361375" y="129170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9" name="Google Shape;3429;p11"/>
            <p:cNvSpPr/>
            <p:nvPr/>
          </p:nvSpPr>
          <p:spPr>
            <a:xfrm>
              <a:off x="6361375" y="159270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0" name="Google Shape;3430;p11"/>
            <p:cNvSpPr/>
            <p:nvPr/>
          </p:nvSpPr>
          <p:spPr>
            <a:xfrm>
              <a:off x="6361375" y="20442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1" name="Google Shape;3431;p11"/>
            <p:cNvSpPr/>
            <p:nvPr/>
          </p:nvSpPr>
          <p:spPr>
            <a:xfrm>
              <a:off x="6361375" y="23452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2" name="Google Shape;3432;p11"/>
            <p:cNvSpPr/>
            <p:nvPr/>
          </p:nvSpPr>
          <p:spPr>
            <a:xfrm>
              <a:off x="6361375" y="27968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3" name="Google Shape;3433;p11"/>
            <p:cNvSpPr/>
            <p:nvPr/>
          </p:nvSpPr>
          <p:spPr>
            <a:xfrm>
              <a:off x="6361375" y="309782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4" name="Google Shape;3434;p11"/>
            <p:cNvSpPr/>
            <p:nvPr/>
          </p:nvSpPr>
          <p:spPr>
            <a:xfrm>
              <a:off x="6361375" y="3248325"/>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5" name="Google Shape;3435;p11"/>
            <p:cNvSpPr/>
            <p:nvPr/>
          </p:nvSpPr>
          <p:spPr>
            <a:xfrm>
              <a:off x="6361375" y="354935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6" name="Google Shape;3436;p11"/>
            <p:cNvSpPr/>
            <p:nvPr/>
          </p:nvSpPr>
          <p:spPr>
            <a:xfrm>
              <a:off x="6361375" y="3699875"/>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7" name="Google Shape;3437;p11"/>
            <p:cNvSpPr/>
            <p:nvPr/>
          </p:nvSpPr>
          <p:spPr>
            <a:xfrm>
              <a:off x="6361375" y="38503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8" name="Google Shape;3438;p11"/>
            <p:cNvSpPr/>
            <p:nvPr/>
          </p:nvSpPr>
          <p:spPr>
            <a:xfrm>
              <a:off x="6361375" y="41514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9" name="Google Shape;3439;p11"/>
            <p:cNvSpPr/>
            <p:nvPr/>
          </p:nvSpPr>
          <p:spPr>
            <a:xfrm>
              <a:off x="6361375" y="4301900"/>
              <a:ext cx="121425" cy="121400"/>
            </a:xfrm>
            <a:custGeom>
              <a:avLst/>
              <a:gdLst/>
              <a:ahLst/>
              <a:cxnLst/>
              <a:rect l="l" t="t" r="r" b="b"/>
              <a:pathLst>
                <a:path w="4857" h="4856"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0" name="Google Shape;3440;p11"/>
            <p:cNvSpPr/>
            <p:nvPr/>
          </p:nvSpPr>
          <p:spPr>
            <a:xfrm>
              <a:off x="6361375" y="4753450"/>
              <a:ext cx="121425" cy="121400"/>
            </a:xfrm>
            <a:custGeom>
              <a:avLst/>
              <a:gdLst/>
              <a:ahLst/>
              <a:cxnLst/>
              <a:rect l="l" t="t" r="r" b="b"/>
              <a:pathLst>
                <a:path w="4857"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1" name="Google Shape;3441;p11"/>
            <p:cNvSpPr/>
            <p:nvPr/>
          </p:nvSpPr>
          <p:spPr>
            <a:xfrm>
              <a:off x="6361375" y="5054450"/>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2" name="Google Shape;3442;p11"/>
            <p:cNvSpPr/>
            <p:nvPr/>
          </p:nvSpPr>
          <p:spPr>
            <a:xfrm>
              <a:off x="6361375" y="5204975"/>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3" name="Google Shape;3443;p11"/>
            <p:cNvSpPr/>
            <p:nvPr/>
          </p:nvSpPr>
          <p:spPr>
            <a:xfrm>
              <a:off x="6511900" y="38862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4" name="Google Shape;3444;p11"/>
            <p:cNvSpPr/>
            <p:nvPr/>
          </p:nvSpPr>
          <p:spPr>
            <a:xfrm>
              <a:off x="6511900" y="129170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5" name="Google Shape;3445;p11"/>
            <p:cNvSpPr/>
            <p:nvPr/>
          </p:nvSpPr>
          <p:spPr>
            <a:xfrm>
              <a:off x="6511900" y="2044250"/>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6" name="Google Shape;3446;p11"/>
            <p:cNvSpPr/>
            <p:nvPr/>
          </p:nvSpPr>
          <p:spPr>
            <a:xfrm>
              <a:off x="6511900" y="2796800"/>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7" name="Google Shape;3447;p11"/>
            <p:cNvSpPr/>
            <p:nvPr/>
          </p:nvSpPr>
          <p:spPr>
            <a:xfrm>
              <a:off x="6511900" y="369987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8" name="Google Shape;3448;p11"/>
            <p:cNvSpPr/>
            <p:nvPr/>
          </p:nvSpPr>
          <p:spPr>
            <a:xfrm>
              <a:off x="6511900" y="4452425"/>
              <a:ext cx="121400" cy="121400"/>
            </a:xfrm>
            <a:custGeom>
              <a:avLst/>
              <a:gdLst/>
              <a:ahLst/>
              <a:cxnLst/>
              <a:rect l="l" t="t" r="r" b="b"/>
              <a:pathLst>
                <a:path w="4856" h="4856" extrusionOk="0">
                  <a:moveTo>
                    <a:pt x="0" y="0"/>
                  </a:moveTo>
                  <a:lnTo>
                    <a:pt x="0"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9" name="Google Shape;3449;p11"/>
            <p:cNvSpPr/>
            <p:nvPr/>
          </p:nvSpPr>
          <p:spPr>
            <a:xfrm>
              <a:off x="6511900" y="4602925"/>
              <a:ext cx="121400" cy="121400"/>
            </a:xfrm>
            <a:custGeom>
              <a:avLst/>
              <a:gdLst/>
              <a:ahLst/>
              <a:cxnLst/>
              <a:rect l="l" t="t" r="r" b="b"/>
              <a:pathLst>
                <a:path w="4856" h="4856" extrusionOk="0">
                  <a:moveTo>
                    <a:pt x="0" y="1"/>
                  </a:moveTo>
                  <a:lnTo>
                    <a:pt x="0"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0" name="Google Shape;3450;p11"/>
            <p:cNvSpPr/>
            <p:nvPr/>
          </p:nvSpPr>
          <p:spPr>
            <a:xfrm>
              <a:off x="6511900" y="5204975"/>
              <a:ext cx="121400" cy="121400"/>
            </a:xfrm>
            <a:custGeom>
              <a:avLst/>
              <a:gdLst/>
              <a:ahLst/>
              <a:cxnLst/>
              <a:rect l="l" t="t" r="r" b="b"/>
              <a:pathLst>
                <a:path w="4856" h="4856" extrusionOk="0">
                  <a:moveTo>
                    <a:pt x="0" y="0"/>
                  </a:moveTo>
                  <a:lnTo>
                    <a:pt x="0" y="4856"/>
                  </a:lnTo>
                  <a:lnTo>
                    <a:pt x="4856" y="4856"/>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1" name="Google Shape;3451;p11"/>
            <p:cNvSpPr/>
            <p:nvPr/>
          </p:nvSpPr>
          <p:spPr>
            <a:xfrm>
              <a:off x="6662400" y="6896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2" name="Google Shape;3452;p11"/>
            <p:cNvSpPr/>
            <p:nvPr/>
          </p:nvSpPr>
          <p:spPr>
            <a:xfrm>
              <a:off x="6662400" y="15927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3" name="Google Shape;3453;p11"/>
            <p:cNvSpPr/>
            <p:nvPr/>
          </p:nvSpPr>
          <p:spPr>
            <a:xfrm>
              <a:off x="6662400" y="264627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159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54" name="Google Shape;3454;p11"/>
          <p:cNvGrpSpPr/>
          <p:nvPr/>
        </p:nvGrpSpPr>
        <p:grpSpPr>
          <a:xfrm rot="10800000">
            <a:off x="7682451" y="28707"/>
            <a:ext cx="1140783" cy="5086302"/>
            <a:chOff x="5608825" y="238125"/>
            <a:chExt cx="1174975" cy="5238750"/>
          </a:xfrm>
        </p:grpSpPr>
        <p:sp>
          <p:nvSpPr>
            <p:cNvPr id="3455" name="Google Shape;3455;p11"/>
            <p:cNvSpPr/>
            <p:nvPr/>
          </p:nvSpPr>
          <p:spPr>
            <a:xfrm>
              <a:off x="5608825" y="388625"/>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6" name="Google Shape;3456;p11"/>
            <p:cNvSpPr/>
            <p:nvPr/>
          </p:nvSpPr>
          <p:spPr>
            <a:xfrm>
              <a:off x="5608825" y="23452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7" name="Google Shape;3457;p11"/>
            <p:cNvSpPr/>
            <p:nvPr/>
          </p:nvSpPr>
          <p:spPr>
            <a:xfrm>
              <a:off x="5608825" y="27968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8" name="Google Shape;3458;p11"/>
            <p:cNvSpPr/>
            <p:nvPr/>
          </p:nvSpPr>
          <p:spPr>
            <a:xfrm>
              <a:off x="5608825" y="41514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9" name="Google Shape;3459;p11"/>
            <p:cNvSpPr/>
            <p:nvPr/>
          </p:nvSpPr>
          <p:spPr>
            <a:xfrm>
              <a:off x="5759350" y="3886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0" name="Google Shape;3460;p11"/>
            <p:cNvSpPr/>
            <p:nvPr/>
          </p:nvSpPr>
          <p:spPr>
            <a:xfrm>
              <a:off x="5759350" y="6896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1" name="Google Shape;3461;p11"/>
            <p:cNvSpPr/>
            <p:nvPr/>
          </p:nvSpPr>
          <p:spPr>
            <a:xfrm>
              <a:off x="5759350" y="9906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2" name="Google Shape;3462;p11"/>
            <p:cNvSpPr/>
            <p:nvPr/>
          </p:nvSpPr>
          <p:spPr>
            <a:xfrm>
              <a:off x="5759350" y="15927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3" name="Google Shape;3463;p11"/>
            <p:cNvSpPr/>
            <p:nvPr/>
          </p:nvSpPr>
          <p:spPr>
            <a:xfrm>
              <a:off x="5759350" y="17432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4" name="Google Shape;3464;p11"/>
            <p:cNvSpPr/>
            <p:nvPr/>
          </p:nvSpPr>
          <p:spPr>
            <a:xfrm>
              <a:off x="5759350" y="20442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5" name="Google Shape;3465;p11"/>
            <p:cNvSpPr/>
            <p:nvPr/>
          </p:nvSpPr>
          <p:spPr>
            <a:xfrm>
              <a:off x="5759350" y="21947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6" name="Google Shape;3466;p11"/>
            <p:cNvSpPr/>
            <p:nvPr/>
          </p:nvSpPr>
          <p:spPr>
            <a:xfrm>
              <a:off x="5759350" y="23452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7" name="Google Shape;3467;p11"/>
            <p:cNvSpPr/>
            <p:nvPr/>
          </p:nvSpPr>
          <p:spPr>
            <a:xfrm>
              <a:off x="5759350" y="294730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8" name="Google Shape;3468;p11"/>
            <p:cNvSpPr/>
            <p:nvPr/>
          </p:nvSpPr>
          <p:spPr>
            <a:xfrm>
              <a:off x="5759350" y="30978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9" name="Google Shape;3469;p11"/>
            <p:cNvSpPr/>
            <p:nvPr/>
          </p:nvSpPr>
          <p:spPr>
            <a:xfrm>
              <a:off x="5759350" y="32483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0" name="Google Shape;3470;p11"/>
            <p:cNvSpPr/>
            <p:nvPr/>
          </p:nvSpPr>
          <p:spPr>
            <a:xfrm>
              <a:off x="5759350" y="385037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1" name="Google Shape;3471;p11"/>
            <p:cNvSpPr/>
            <p:nvPr/>
          </p:nvSpPr>
          <p:spPr>
            <a:xfrm>
              <a:off x="5759350" y="40008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2" name="Google Shape;3472;p11"/>
            <p:cNvSpPr/>
            <p:nvPr/>
          </p:nvSpPr>
          <p:spPr>
            <a:xfrm>
              <a:off x="5759350" y="44524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3" name="Google Shape;3473;p11"/>
            <p:cNvSpPr/>
            <p:nvPr/>
          </p:nvSpPr>
          <p:spPr>
            <a:xfrm>
              <a:off x="5759350" y="46029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4" name="Google Shape;3474;p11"/>
            <p:cNvSpPr/>
            <p:nvPr/>
          </p:nvSpPr>
          <p:spPr>
            <a:xfrm>
              <a:off x="5759350" y="47534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5" name="Google Shape;3475;p11"/>
            <p:cNvSpPr/>
            <p:nvPr/>
          </p:nvSpPr>
          <p:spPr>
            <a:xfrm>
              <a:off x="5759350" y="5054450"/>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6" name="Google Shape;3476;p11"/>
            <p:cNvSpPr/>
            <p:nvPr/>
          </p:nvSpPr>
          <p:spPr>
            <a:xfrm>
              <a:off x="5909850" y="2381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7" name="Google Shape;3477;p11"/>
            <p:cNvSpPr/>
            <p:nvPr/>
          </p:nvSpPr>
          <p:spPr>
            <a:xfrm>
              <a:off x="5909850" y="539125"/>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8" name="Google Shape;3478;p11"/>
            <p:cNvSpPr/>
            <p:nvPr/>
          </p:nvSpPr>
          <p:spPr>
            <a:xfrm>
              <a:off x="5909850" y="8401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9" name="Google Shape;3479;p11"/>
            <p:cNvSpPr/>
            <p:nvPr/>
          </p:nvSpPr>
          <p:spPr>
            <a:xfrm>
              <a:off x="5909850" y="9906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0" name="Google Shape;3480;p11"/>
            <p:cNvSpPr/>
            <p:nvPr/>
          </p:nvSpPr>
          <p:spPr>
            <a:xfrm>
              <a:off x="5909850" y="1592700"/>
              <a:ext cx="121400" cy="121425"/>
            </a:xfrm>
            <a:custGeom>
              <a:avLst/>
              <a:gdLst/>
              <a:ahLst/>
              <a:cxnLst/>
              <a:rect l="l" t="t" r="r" b="b"/>
              <a:pathLst>
                <a:path w="4856"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1" name="Google Shape;3481;p11"/>
            <p:cNvSpPr/>
            <p:nvPr/>
          </p:nvSpPr>
          <p:spPr>
            <a:xfrm>
              <a:off x="5909850" y="21947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2" name="Google Shape;3482;p11"/>
            <p:cNvSpPr/>
            <p:nvPr/>
          </p:nvSpPr>
          <p:spPr>
            <a:xfrm>
              <a:off x="5909850" y="23452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3" name="Google Shape;3483;p11"/>
            <p:cNvSpPr/>
            <p:nvPr/>
          </p:nvSpPr>
          <p:spPr>
            <a:xfrm>
              <a:off x="5909850" y="24957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4" name="Google Shape;3484;p11"/>
            <p:cNvSpPr/>
            <p:nvPr/>
          </p:nvSpPr>
          <p:spPr>
            <a:xfrm>
              <a:off x="5909850" y="33988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5" name="Google Shape;3485;p11"/>
            <p:cNvSpPr/>
            <p:nvPr/>
          </p:nvSpPr>
          <p:spPr>
            <a:xfrm>
              <a:off x="5909850" y="4151400"/>
              <a:ext cx="121400" cy="121400"/>
            </a:xfrm>
            <a:custGeom>
              <a:avLst/>
              <a:gdLst/>
              <a:ahLst/>
              <a:cxnLst/>
              <a:rect l="l" t="t" r="r" b="b"/>
              <a:pathLst>
                <a:path w="4856"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6" name="Google Shape;3486;p11"/>
            <p:cNvSpPr/>
            <p:nvPr/>
          </p:nvSpPr>
          <p:spPr>
            <a:xfrm>
              <a:off x="5909850" y="46029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7" name="Google Shape;3487;p11"/>
            <p:cNvSpPr/>
            <p:nvPr/>
          </p:nvSpPr>
          <p:spPr>
            <a:xfrm>
              <a:off x="5909850" y="47534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8" name="Google Shape;3488;p11"/>
            <p:cNvSpPr/>
            <p:nvPr/>
          </p:nvSpPr>
          <p:spPr>
            <a:xfrm>
              <a:off x="5909850" y="535547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9" name="Google Shape;3489;p11"/>
            <p:cNvSpPr/>
            <p:nvPr/>
          </p:nvSpPr>
          <p:spPr>
            <a:xfrm>
              <a:off x="6060375" y="23812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0" name="Google Shape;3490;p11"/>
            <p:cNvSpPr/>
            <p:nvPr/>
          </p:nvSpPr>
          <p:spPr>
            <a:xfrm>
              <a:off x="6060375" y="388625"/>
              <a:ext cx="121400" cy="121400"/>
            </a:xfrm>
            <a:custGeom>
              <a:avLst/>
              <a:gdLst/>
              <a:ahLst/>
              <a:cxnLst/>
              <a:rect l="l" t="t" r="r" b="b"/>
              <a:pathLst>
                <a:path w="4856" h="4856" extrusionOk="0">
                  <a:moveTo>
                    <a:pt x="0" y="0"/>
                  </a:moveTo>
                  <a:lnTo>
                    <a:pt x="0" y="4856"/>
                  </a:lnTo>
                  <a:lnTo>
                    <a:pt x="4855" y="4856"/>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1" name="Google Shape;3491;p11"/>
            <p:cNvSpPr/>
            <p:nvPr/>
          </p:nvSpPr>
          <p:spPr>
            <a:xfrm>
              <a:off x="6060375" y="840150"/>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2" name="Google Shape;3492;p11"/>
            <p:cNvSpPr/>
            <p:nvPr/>
          </p:nvSpPr>
          <p:spPr>
            <a:xfrm>
              <a:off x="6060375" y="114117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3" name="Google Shape;3493;p11"/>
            <p:cNvSpPr/>
            <p:nvPr/>
          </p:nvSpPr>
          <p:spPr>
            <a:xfrm>
              <a:off x="6060375" y="1893725"/>
              <a:ext cx="121400" cy="121400"/>
            </a:xfrm>
            <a:custGeom>
              <a:avLst/>
              <a:gdLst/>
              <a:ahLst/>
              <a:cxnLst/>
              <a:rect l="l" t="t" r="r" b="b"/>
              <a:pathLst>
                <a:path w="4856" h="4856"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4" name="Google Shape;3494;p11"/>
            <p:cNvSpPr/>
            <p:nvPr/>
          </p:nvSpPr>
          <p:spPr>
            <a:xfrm>
              <a:off x="6060375" y="2044250"/>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5" name="Google Shape;3495;p11"/>
            <p:cNvSpPr/>
            <p:nvPr/>
          </p:nvSpPr>
          <p:spPr>
            <a:xfrm>
              <a:off x="6060375" y="3699875"/>
              <a:ext cx="121400" cy="121400"/>
            </a:xfrm>
            <a:custGeom>
              <a:avLst/>
              <a:gdLst/>
              <a:ahLst/>
              <a:cxnLst/>
              <a:rect l="l" t="t" r="r" b="b"/>
              <a:pathLst>
                <a:path w="4856" h="4856" extrusionOk="0">
                  <a:moveTo>
                    <a:pt x="0" y="0"/>
                  </a:moveTo>
                  <a:lnTo>
                    <a:pt x="0" y="4855"/>
                  </a:lnTo>
                  <a:lnTo>
                    <a:pt x="4855" y="4855"/>
                  </a:lnTo>
                  <a:lnTo>
                    <a:pt x="4855"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6" name="Google Shape;3496;p11"/>
            <p:cNvSpPr/>
            <p:nvPr/>
          </p:nvSpPr>
          <p:spPr>
            <a:xfrm>
              <a:off x="6060375" y="4000875"/>
              <a:ext cx="121400" cy="121425"/>
            </a:xfrm>
            <a:custGeom>
              <a:avLst/>
              <a:gdLst/>
              <a:ahLst/>
              <a:cxnLst/>
              <a:rect l="l" t="t" r="r" b="b"/>
              <a:pathLst>
                <a:path w="4856" h="4857" extrusionOk="0">
                  <a:moveTo>
                    <a:pt x="0" y="1"/>
                  </a:moveTo>
                  <a:lnTo>
                    <a:pt x="0" y="4856"/>
                  </a:lnTo>
                  <a:lnTo>
                    <a:pt x="4855" y="4856"/>
                  </a:lnTo>
                  <a:lnTo>
                    <a:pt x="4855"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7" name="Google Shape;3497;p11"/>
            <p:cNvSpPr/>
            <p:nvPr/>
          </p:nvSpPr>
          <p:spPr>
            <a:xfrm>
              <a:off x="6210875" y="23812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8" name="Google Shape;3498;p11"/>
            <p:cNvSpPr/>
            <p:nvPr/>
          </p:nvSpPr>
          <p:spPr>
            <a:xfrm>
              <a:off x="6210875" y="689650"/>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9" name="Google Shape;3499;p11"/>
            <p:cNvSpPr/>
            <p:nvPr/>
          </p:nvSpPr>
          <p:spPr>
            <a:xfrm>
              <a:off x="6210875" y="23452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0" name="Google Shape;3500;p11"/>
            <p:cNvSpPr/>
            <p:nvPr/>
          </p:nvSpPr>
          <p:spPr>
            <a:xfrm>
              <a:off x="6210875" y="3248325"/>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1" name="Google Shape;3501;p11"/>
            <p:cNvSpPr/>
            <p:nvPr/>
          </p:nvSpPr>
          <p:spPr>
            <a:xfrm>
              <a:off x="6210875" y="3699875"/>
              <a:ext cx="121400" cy="121400"/>
            </a:xfrm>
            <a:custGeom>
              <a:avLst/>
              <a:gdLst/>
              <a:ahLst/>
              <a:cxnLst/>
              <a:rect l="l" t="t" r="r" b="b"/>
              <a:pathLst>
                <a:path w="4856" h="4856" extrusionOk="0">
                  <a:moveTo>
                    <a:pt x="1" y="0"/>
                  </a:moveTo>
                  <a:lnTo>
                    <a:pt x="1" y="4855"/>
                  </a:lnTo>
                  <a:lnTo>
                    <a:pt x="4856" y="4855"/>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2" name="Google Shape;3502;p11"/>
            <p:cNvSpPr/>
            <p:nvPr/>
          </p:nvSpPr>
          <p:spPr>
            <a:xfrm>
              <a:off x="6361375" y="1442200"/>
              <a:ext cx="121425" cy="121400"/>
            </a:xfrm>
            <a:custGeom>
              <a:avLst/>
              <a:gdLst/>
              <a:ahLst/>
              <a:cxnLst/>
              <a:rect l="l" t="t" r="r" b="b"/>
              <a:pathLst>
                <a:path w="4857" h="4856" extrusionOk="0">
                  <a:moveTo>
                    <a:pt x="1" y="0"/>
                  </a:moveTo>
                  <a:lnTo>
                    <a:pt x="1" y="4856"/>
                  </a:lnTo>
                  <a:lnTo>
                    <a:pt x="4856" y="4856"/>
                  </a:lnTo>
                  <a:lnTo>
                    <a:pt x="4856" y="0"/>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3" name="Google Shape;3503;p11"/>
            <p:cNvSpPr/>
            <p:nvPr/>
          </p:nvSpPr>
          <p:spPr>
            <a:xfrm>
              <a:off x="6361375" y="2646275"/>
              <a:ext cx="121425" cy="121425"/>
            </a:xfrm>
            <a:custGeom>
              <a:avLst/>
              <a:gdLst/>
              <a:ahLst/>
              <a:cxnLst/>
              <a:rect l="l" t="t" r="r" b="b"/>
              <a:pathLst>
                <a:path w="4857" h="4857"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4" name="Google Shape;3504;p11"/>
            <p:cNvSpPr/>
            <p:nvPr/>
          </p:nvSpPr>
          <p:spPr>
            <a:xfrm>
              <a:off x="6662400" y="4903950"/>
              <a:ext cx="121400" cy="121400"/>
            </a:xfrm>
            <a:custGeom>
              <a:avLst/>
              <a:gdLst/>
              <a:ahLst/>
              <a:cxnLst/>
              <a:rect l="l" t="t" r="r" b="b"/>
              <a:pathLst>
                <a:path w="4856" h="4856" extrusionOk="0">
                  <a:moveTo>
                    <a:pt x="1" y="1"/>
                  </a:moveTo>
                  <a:lnTo>
                    <a:pt x="1" y="4856"/>
                  </a:lnTo>
                  <a:lnTo>
                    <a:pt x="4856" y="4856"/>
                  </a:lnTo>
                  <a:lnTo>
                    <a:pt x="4856" y="1"/>
                  </a:lnTo>
                  <a:close/>
                </a:path>
              </a:pathLst>
            </a:custGeom>
            <a:solidFill>
              <a:srgbClr val="0B87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05" name="Google Shape;3505;p11"/>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lvl1pPr lvl="0">
              <a:buNone/>
              <a:defRPr>
                <a:solidFill>
                  <a:srgbClr val="80BFB7"/>
                </a:solidFill>
              </a:defRPr>
            </a:lvl1pPr>
            <a:lvl2pPr lvl="1">
              <a:buNone/>
              <a:defRPr>
                <a:solidFill>
                  <a:srgbClr val="80BFB7"/>
                </a:solidFill>
              </a:defRPr>
            </a:lvl2pPr>
            <a:lvl3pPr lvl="2">
              <a:buNone/>
              <a:defRPr>
                <a:solidFill>
                  <a:srgbClr val="80BFB7"/>
                </a:solidFill>
              </a:defRPr>
            </a:lvl3pPr>
            <a:lvl4pPr lvl="3">
              <a:buNone/>
              <a:defRPr>
                <a:solidFill>
                  <a:srgbClr val="80BFB7"/>
                </a:solidFill>
              </a:defRPr>
            </a:lvl4pPr>
            <a:lvl5pPr lvl="4">
              <a:buNone/>
              <a:defRPr>
                <a:solidFill>
                  <a:srgbClr val="80BFB7"/>
                </a:solidFill>
              </a:defRPr>
            </a:lvl5pPr>
            <a:lvl6pPr lvl="5">
              <a:buNone/>
              <a:defRPr>
                <a:solidFill>
                  <a:srgbClr val="80BFB7"/>
                </a:solidFill>
              </a:defRPr>
            </a:lvl6pPr>
            <a:lvl7pPr lvl="6">
              <a:buNone/>
              <a:defRPr>
                <a:solidFill>
                  <a:srgbClr val="80BFB7"/>
                </a:solidFill>
              </a:defRPr>
            </a:lvl7pPr>
            <a:lvl8pPr lvl="7">
              <a:buNone/>
              <a:defRPr>
                <a:solidFill>
                  <a:srgbClr val="80BFB7"/>
                </a:solidFill>
              </a:defRPr>
            </a:lvl8pPr>
            <a:lvl9pPr lvl="8">
              <a:buNone/>
              <a:defRPr>
                <a:solidFill>
                  <a:srgbClr val="80BFB7"/>
                </a:solidFill>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8300" y="739375"/>
            <a:ext cx="6761100" cy="857400"/>
          </a:xfrm>
          <a:prstGeom prst="rect">
            <a:avLst/>
          </a:prstGeom>
          <a:noFill/>
          <a:ln>
            <a:noFill/>
          </a:ln>
        </p:spPr>
        <p:txBody>
          <a:bodyPr spcFirstLastPara="1" wrap="square" lIns="91425" tIns="91425" rIns="91425" bIns="91425" anchor="b" anchorCtr="0"/>
          <a:lstStyle>
            <a:lvl1pPr lvl="0">
              <a:spcBef>
                <a:spcPts val="0"/>
              </a:spcBef>
              <a:spcAft>
                <a:spcPts val="0"/>
              </a:spcAft>
              <a:buClr>
                <a:srgbClr val="0B87A1"/>
              </a:buClr>
              <a:buSzPts val="3600"/>
              <a:buFont typeface="Dosis Light"/>
              <a:buNone/>
              <a:defRPr sz="3600">
                <a:solidFill>
                  <a:srgbClr val="0B87A1"/>
                </a:solidFill>
                <a:latin typeface="Dosis Light"/>
                <a:ea typeface="Dosis Light"/>
                <a:cs typeface="Dosis Light"/>
                <a:sym typeface="Dosis Light"/>
              </a:defRPr>
            </a:lvl1pPr>
            <a:lvl2pPr lvl="1">
              <a:spcBef>
                <a:spcPts val="0"/>
              </a:spcBef>
              <a:spcAft>
                <a:spcPts val="0"/>
              </a:spcAft>
              <a:buClr>
                <a:srgbClr val="0B87A1"/>
              </a:buClr>
              <a:buSzPts val="3600"/>
              <a:buFont typeface="Dosis Light"/>
              <a:buNone/>
              <a:defRPr sz="3600">
                <a:solidFill>
                  <a:srgbClr val="0B87A1"/>
                </a:solidFill>
                <a:latin typeface="Dosis Light"/>
                <a:ea typeface="Dosis Light"/>
                <a:cs typeface="Dosis Light"/>
                <a:sym typeface="Dosis Light"/>
              </a:defRPr>
            </a:lvl2pPr>
            <a:lvl3pPr lvl="2">
              <a:spcBef>
                <a:spcPts val="0"/>
              </a:spcBef>
              <a:spcAft>
                <a:spcPts val="0"/>
              </a:spcAft>
              <a:buClr>
                <a:srgbClr val="0B87A1"/>
              </a:buClr>
              <a:buSzPts val="3600"/>
              <a:buFont typeface="Dosis Light"/>
              <a:buNone/>
              <a:defRPr sz="3600">
                <a:solidFill>
                  <a:srgbClr val="0B87A1"/>
                </a:solidFill>
                <a:latin typeface="Dosis Light"/>
                <a:ea typeface="Dosis Light"/>
                <a:cs typeface="Dosis Light"/>
                <a:sym typeface="Dosis Light"/>
              </a:defRPr>
            </a:lvl3pPr>
            <a:lvl4pPr lvl="3">
              <a:spcBef>
                <a:spcPts val="0"/>
              </a:spcBef>
              <a:spcAft>
                <a:spcPts val="0"/>
              </a:spcAft>
              <a:buClr>
                <a:srgbClr val="0B87A1"/>
              </a:buClr>
              <a:buSzPts val="3600"/>
              <a:buFont typeface="Dosis Light"/>
              <a:buNone/>
              <a:defRPr sz="3600">
                <a:solidFill>
                  <a:srgbClr val="0B87A1"/>
                </a:solidFill>
                <a:latin typeface="Dosis Light"/>
                <a:ea typeface="Dosis Light"/>
                <a:cs typeface="Dosis Light"/>
                <a:sym typeface="Dosis Light"/>
              </a:defRPr>
            </a:lvl4pPr>
            <a:lvl5pPr lvl="4">
              <a:spcBef>
                <a:spcPts val="0"/>
              </a:spcBef>
              <a:spcAft>
                <a:spcPts val="0"/>
              </a:spcAft>
              <a:buClr>
                <a:srgbClr val="0B87A1"/>
              </a:buClr>
              <a:buSzPts val="3600"/>
              <a:buFont typeface="Dosis Light"/>
              <a:buNone/>
              <a:defRPr sz="3600">
                <a:solidFill>
                  <a:srgbClr val="0B87A1"/>
                </a:solidFill>
                <a:latin typeface="Dosis Light"/>
                <a:ea typeface="Dosis Light"/>
                <a:cs typeface="Dosis Light"/>
                <a:sym typeface="Dosis Light"/>
              </a:defRPr>
            </a:lvl5pPr>
            <a:lvl6pPr lvl="5">
              <a:spcBef>
                <a:spcPts val="0"/>
              </a:spcBef>
              <a:spcAft>
                <a:spcPts val="0"/>
              </a:spcAft>
              <a:buClr>
                <a:srgbClr val="0B87A1"/>
              </a:buClr>
              <a:buSzPts val="3600"/>
              <a:buFont typeface="Dosis Light"/>
              <a:buNone/>
              <a:defRPr sz="3600">
                <a:solidFill>
                  <a:srgbClr val="0B87A1"/>
                </a:solidFill>
                <a:latin typeface="Dosis Light"/>
                <a:ea typeface="Dosis Light"/>
                <a:cs typeface="Dosis Light"/>
                <a:sym typeface="Dosis Light"/>
              </a:defRPr>
            </a:lvl6pPr>
            <a:lvl7pPr lvl="6">
              <a:spcBef>
                <a:spcPts val="0"/>
              </a:spcBef>
              <a:spcAft>
                <a:spcPts val="0"/>
              </a:spcAft>
              <a:buClr>
                <a:srgbClr val="0B87A1"/>
              </a:buClr>
              <a:buSzPts val="3600"/>
              <a:buFont typeface="Dosis Light"/>
              <a:buNone/>
              <a:defRPr sz="3600">
                <a:solidFill>
                  <a:srgbClr val="0B87A1"/>
                </a:solidFill>
                <a:latin typeface="Dosis Light"/>
                <a:ea typeface="Dosis Light"/>
                <a:cs typeface="Dosis Light"/>
                <a:sym typeface="Dosis Light"/>
              </a:defRPr>
            </a:lvl7pPr>
            <a:lvl8pPr lvl="7">
              <a:spcBef>
                <a:spcPts val="0"/>
              </a:spcBef>
              <a:spcAft>
                <a:spcPts val="0"/>
              </a:spcAft>
              <a:buClr>
                <a:srgbClr val="0B87A1"/>
              </a:buClr>
              <a:buSzPts val="3600"/>
              <a:buFont typeface="Dosis Light"/>
              <a:buNone/>
              <a:defRPr sz="3600">
                <a:solidFill>
                  <a:srgbClr val="0B87A1"/>
                </a:solidFill>
                <a:latin typeface="Dosis Light"/>
                <a:ea typeface="Dosis Light"/>
                <a:cs typeface="Dosis Light"/>
                <a:sym typeface="Dosis Light"/>
              </a:defRPr>
            </a:lvl8pPr>
            <a:lvl9pPr lvl="8">
              <a:spcBef>
                <a:spcPts val="0"/>
              </a:spcBef>
              <a:spcAft>
                <a:spcPts val="0"/>
              </a:spcAft>
              <a:buClr>
                <a:srgbClr val="0B87A1"/>
              </a:buClr>
              <a:buSzPts val="3600"/>
              <a:buFont typeface="Dosis Light"/>
              <a:buNone/>
              <a:defRPr sz="3600">
                <a:solidFill>
                  <a:srgbClr val="0B87A1"/>
                </a:solidFill>
                <a:latin typeface="Dosis Light"/>
                <a:ea typeface="Dosis Light"/>
                <a:cs typeface="Dosis Light"/>
                <a:sym typeface="Dosis Light"/>
              </a:defRPr>
            </a:lvl9pPr>
          </a:lstStyle>
          <a:p>
            <a:endParaRPr/>
          </a:p>
        </p:txBody>
      </p:sp>
      <p:sp>
        <p:nvSpPr>
          <p:cNvPr id="7" name="Google Shape;7;p1"/>
          <p:cNvSpPr txBox="1">
            <a:spLocks noGrp="1"/>
          </p:cNvSpPr>
          <p:nvPr>
            <p:ph type="body" idx="1"/>
          </p:nvPr>
        </p:nvSpPr>
        <p:spPr>
          <a:xfrm>
            <a:off x="718300" y="1733550"/>
            <a:ext cx="6761100" cy="2980500"/>
          </a:xfrm>
          <a:prstGeom prst="rect">
            <a:avLst/>
          </a:prstGeom>
          <a:noFill/>
          <a:ln>
            <a:noFill/>
          </a:ln>
        </p:spPr>
        <p:txBody>
          <a:bodyPr spcFirstLastPara="1" wrap="square" lIns="91425" tIns="91425" rIns="91425" bIns="91425" anchor="t" anchorCtr="0"/>
          <a:lstStyle>
            <a:lvl1pPr marL="457200" lvl="0" indent="-381000">
              <a:spcBef>
                <a:spcPts val="600"/>
              </a:spcBef>
              <a:spcAft>
                <a:spcPts val="0"/>
              </a:spcAft>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1pPr>
            <a:lvl2pPr marL="914400" lvl="1" indent="-381000">
              <a:spcBef>
                <a:spcPts val="0"/>
              </a:spcBef>
              <a:spcAft>
                <a:spcPts val="0"/>
              </a:spcAft>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2pPr>
            <a:lvl3pPr marL="1371600" lvl="2" indent="-381000">
              <a:spcBef>
                <a:spcPts val="0"/>
              </a:spcBef>
              <a:spcAft>
                <a:spcPts val="0"/>
              </a:spcAft>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3pPr>
            <a:lvl4pPr marL="1828800" lvl="3" indent="-381000">
              <a:spcBef>
                <a:spcPts val="0"/>
              </a:spcBef>
              <a:spcAft>
                <a:spcPts val="0"/>
              </a:spcAft>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4pPr>
            <a:lvl5pPr marL="2286000" lvl="4" indent="-381000">
              <a:spcBef>
                <a:spcPts val="0"/>
              </a:spcBef>
              <a:spcAft>
                <a:spcPts val="0"/>
              </a:spcAft>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5pPr>
            <a:lvl6pPr marL="2743200" lvl="5" indent="-381000">
              <a:spcBef>
                <a:spcPts val="0"/>
              </a:spcBef>
              <a:spcAft>
                <a:spcPts val="0"/>
              </a:spcAft>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6pPr>
            <a:lvl7pPr marL="3200400" lvl="6" indent="-381000">
              <a:spcBef>
                <a:spcPts val="0"/>
              </a:spcBef>
              <a:spcAft>
                <a:spcPts val="0"/>
              </a:spcAft>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7pPr>
            <a:lvl8pPr marL="3657600" lvl="7" indent="-381000">
              <a:spcBef>
                <a:spcPts val="0"/>
              </a:spcBef>
              <a:spcAft>
                <a:spcPts val="0"/>
              </a:spcAft>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8pPr>
            <a:lvl9pPr marL="4114800" lvl="8" indent="-381000">
              <a:spcBef>
                <a:spcPts val="0"/>
              </a:spcBef>
              <a:spcAft>
                <a:spcPts val="0"/>
              </a:spcAft>
              <a:buClr>
                <a:srgbClr val="D3EBD5"/>
              </a:buClr>
              <a:buSzPts val="2400"/>
              <a:buFont typeface="Titillium Web Light"/>
              <a:buChar char="■"/>
              <a:defRPr sz="2400">
                <a:solidFill>
                  <a:srgbClr val="003B55"/>
                </a:solidFill>
                <a:latin typeface="Titillium Web Light"/>
                <a:ea typeface="Titillium Web Light"/>
                <a:cs typeface="Titillium Web Light"/>
                <a:sym typeface="Titillium Web Light"/>
              </a:defRPr>
            </a:lvl9pPr>
          </a:lstStyle>
          <a:p>
            <a:endParaRPr/>
          </a:p>
        </p:txBody>
      </p:sp>
      <p:sp>
        <p:nvSpPr>
          <p:cNvPr id="8" name="Google Shape;8;p1"/>
          <p:cNvSpPr txBox="1">
            <a:spLocks noGrp="1"/>
          </p:cNvSpPr>
          <p:nvPr>
            <p:ph type="sldNum" idx="12"/>
          </p:nvPr>
        </p:nvSpPr>
        <p:spPr>
          <a:xfrm>
            <a:off x="91531" y="4720201"/>
            <a:ext cx="548700" cy="393600"/>
          </a:xfrm>
          <a:prstGeom prst="rect">
            <a:avLst/>
          </a:prstGeom>
          <a:noFill/>
          <a:ln>
            <a:noFill/>
          </a:ln>
        </p:spPr>
        <p:txBody>
          <a:bodyPr spcFirstLastPara="1" wrap="square" lIns="91425" tIns="91425" rIns="91425" bIns="91425" anchor="ctr" anchorCtr="0">
            <a:noAutofit/>
          </a:bodyPr>
          <a:lstStyle>
            <a:lvl1pPr lvl="0">
              <a:buNone/>
              <a:defRPr sz="1200">
                <a:solidFill>
                  <a:srgbClr val="0B87A1"/>
                </a:solidFill>
                <a:latin typeface="Dosis Light"/>
                <a:ea typeface="Dosis Light"/>
                <a:cs typeface="Dosis Light"/>
                <a:sym typeface="Dosis Light"/>
              </a:defRPr>
            </a:lvl1pPr>
            <a:lvl2pPr lvl="1">
              <a:buNone/>
              <a:defRPr sz="1200">
                <a:solidFill>
                  <a:srgbClr val="0B87A1"/>
                </a:solidFill>
                <a:latin typeface="Dosis Light"/>
                <a:ea typeface="Dosis Light"/>
                <a:cs typeface="Dosis Light"/>
                <a:sym typeface="Dosis Light"/>
              </a:defRPr>
            </a:lvl2pPr>
            <a:lvl3pPr lvl="2">
              <a:buNone/>
              <a:defRPr sz="1200">
                <a:solidFill>
                  <a:srgbClr val="0B87A1"/>
                </a:solidFill>
                <a:latin typeface="Dosis Light"/>
                <a:ea typeface="Dosis Light"/>
                <a:cs typeface="Dosis Light"/>
                <a:sym typeface="Dosis Light"/>
              </a:defRPr>
            </a:lvl3pPr>
            <a:lvl4pPr lvl="3">
              <a:buNone/>
              <a:defRPr sz="1200">
                <a:solidFill>
                  <a:srgbClr val="0B87A1"/>
                </a:solidFill>
                <a:latin typeface="Dosis Light"/>
                <a:ea typeface="Dosis Light"/>
                <a:cs typeface="Dosis Light"/>
                <a:sym typeface="Dosis Light"/>
              </a:defRPr>
            </a:lvl4pPr>
            <a:lvl5pPr lvl="4">
              <a:buNone/>
              <a:defRPr sz="1200">
                <a:solidFill>
                  <a:srgbClr val="0B87A1"/>
                </a:solidFill>
                <a:latin typeface="Dosis Light"/>
                <a:ea typeface="Dosis Light"/>
                <a:cs typeface="Dosis Light"/>
                <a:sym typeface="Dosis Light"/>
              </a:defRPr>
            </a:lvl5pPr>
            <a:lvl6pPr lvl="5">
              <a:buNone/>
              <a:defRPr sz="1200">
                <a:solidFill>
                  <a:srgbClr val="0B87A1"/>
                </a:solidFill>
                <a:latin typeface="Dosis Light"/>
                <a:ea typeface="Dosis Light"/>
                <a:cs typeface="Dosis Light"/>
                <a:sym typeface="Dosis Light"/>
              </a:defRPr>
            </a:lvl6pPr>
            <a:lvl7pPr lvl="6">
              <a:buNone/>
              <a:defRPr sz="1200">
                <a:solidFill>
                  <a:srgbClr val="0B87A1"/>
                </a:solidFill>
                <a:latin typeface="Dosis Light"/>
                <a:ea typeface="Dosis Light"/>
                <a:cs typeface="Dosis Light"/>
                <a:sym typeface="Dosis Light"/>
              </a:defRPr>
            </a:lvl7pPr>
            <a:lvl8pPr lvl="7">
              <a:buNone/>
              <a:defRPr sz="1200">
                <a:solidFill>
                  <a:srgbClr val="0B87A1"/>
                </a:solidFill>
                <a:latin typeface="Dosis Light"/>
                <a:ea typeface="Dosis Light"/>
                <a:cs typeface="Dosis Light"/>
                <a:sym typeface="Dosis Light"/>
              </a:defRPr>
            </a:lvl8pPr>
            <a:lvl9pPr lvl="8">
              <a:buNone/>
              <a:defRPr sz="1200">
                <a:solidFill>
                  <a:srgbClr val="0B87A1"/>
                </a:solidFill>
                <a:latin typeface="Dosis Light"/>
                <a:ea typeface="Dosis Light"/>
                <a:cs typeface="Dosis Light"/>
                <a:sym typeface="Dosis Light"/>
              </a:defRPr>
            </a:lvl9pPr>
          </a:lstStyle>
          <a:p>
            <a:pPr marL="0" lvl="0" indent="0" algn="l"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2" r:id="rId2"/>
    <p:sldLayoutId id="2147483657" r:id="rId3"/>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3.xml"/><Relationship Id="rId5" Type="http://schemas.openxmlformats.org/officeDocument/2006/relationships/image" Target="../media/image3.jpeg"/><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835"/>
        <p:cNvGrpSpPr/>
        <p:nvPr/>
      </p:nvGrpSpPr>
      <p:grpSpPr>
        <a:xfrm>
          <a:off x="0" y="0"/>
          <a:ext cx="0" cy="0"/>
          <a:chOff x="0" y="0"/>
          <a:chExt cx="0" cy="0"/>
        </a:xfrm>
      </p:grpSpPr>
      <p:sp>
        <p:nvSpPr>
          <p:cNvPr id="3836" name="Google Shape;3836;p13"/>
          <p:cNvSpPr txBox="1">
            <a:spLocks noGrp="1"/>
          </p:cNvSpPr>
          <p:nvPr>
            <p:ph type="ctrTitle"/>
          </p:nvPr>
        </p:nvSpPr>
        <p:spPr>
          <a:xfrm>
            <a:off x="215516" y="51470"/>
            <a:ext cx="6300700" cy="1159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5500" b="1" dirty="0">
                <a:solidFill>
                  <a:schemeClr val="accent3">
                    <a:lumMod val="20000"/>
                    <a:lumOff val="80000"/>
                  </a:schemeClr>
                </a:solidFill>
              </a:rPr>
              <a:t>Wexford County Council Public Lighting LED Retrofit Programme</a:t>
            </a:r>
            <a:endParaRPr sz="5500" b="1" dirty="0">
              <a:solidFill>
                <a:schemeClr val="accent3">
                  <a:lumMod val="20000"/>
                  <a:lumOff val="80000"/>
                </a:schemeClr>
              </a:solidFill>
            </a:endParaRPr>
          </a:p>
        </p:txBody>
      </p:sp>
      <p:sp>
        <p:nvSpPr>
          <p:cNvPr id="3" name="Google Shape;3836;p13"/>
          <p:cNvSpPr txBox="1">
            <a:spLocks/>
          </p:cNvSpPr>
          <p:nvPr/>
        </p:nvSpPr>
        <p:spPr>
          <a:xfrm>
            <a:off x="1613463" y="4471068"/>
            <a:ext cx="4680520" cy="648072"/>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1pPr>
            <a:lvl2pPr marR="0" lvl="1"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2pPr>
            <a:lvl3pPr marR="0" lvl="2"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3pPr>
            <a:lvl4pPr marR="0" lvl="3"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4pPr>
            <a:lvl5pPr marR="0" lvl="4"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5pPr>
            <a:lvl6pPr marR="0" lvl="5"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6pPr>
            <a:lvl7pPr marR="0" lvl="6"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7pPr>
            <a:lvl8pPr marR="0" lvl="7"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8pPr>
            <a:lvl9pPr marR="0" lvl="8"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9pPr>
          </a:lstStyle>
          <a:p>
            <a:r>
              <a:rPr lang="en-IE" sz="1600" b="1" dirty="0">
                <a:solidFill>
                  <a:schemeClr val="accent3">
                    <a:lumMod val="20000"/>
                    <a:lumOff val="80000"/>
                  </a:schemeClr>
                </a:solidFill>
              </a:rPr>
              <a:t>Tim Murphy BE CEng MIEI, Senior Executive Engineer</a:t>
            </a:r>
          </a:p>
          <a:p>
            <a:r>
              <a:rPr lang="en-IE" sz="1600" b="1" dirty="0">
                <a:solidFill>
                  <a:schemeClr val="accent3">
                    <a:lumMod val="20000"/>
                    <a:lumOff val="80000"/>
                  </a:schemeClr>
                </a:solidFill>
              </a:rPr>
              <a:t>Roads Department, Wexford County Council</a:t>
            </a:r>
          </a:p>
        </p:txBody>
      </p:sp>
      <p:pic>
        <p:nvPicPr>
          <p:cNvPr id="1028" name="Picture 4" descr="Image result for wexford county council"/>
          <p:cNvPicPr>
            <a:picLocks noChangeAspect="1" noChangeArrowheads="1"/>
          </p:cNvPicPr>
          <p:nvPr/>
        </p:nvPicPr>
        <p:blipFill rotWithShape="1">
          <a:blip r:embed="rId3">
            <a:extLst>
              <a:ext uri="{28A0092B-C50C-407E-A947-70E740481C1C}">
                <a14:useLocalDpi xmlns:a14="http://schemas.microsoft.com/office/drawing/2010/main" val="0"/>
              </a:ext>
            </a:extLst>
          </a:blip>
          <a:srcRect l="9423" t="22383" r="-591" b="22383"/>
          <a:stretch/>
        </p:blipFill>
        <p:spPr bwMode="auto">
          <a:xfrm>
            <a:off x="107504" y="4594939"/>
            <a:ext cx="1512168" cy="41881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840"/>
        <p:cNvGrpSpPr/>
        <p:nvPr/>
      </p:nvGrpSpPr>
      <p:grpSpPr>
        <a:xfrm>
          <a:off x="0" y="0"/>
          <a:ext cx="0" cy="0"/>
          <a:chOff x="0" y="0"/>
          <a:chExt cx="0" cy="0"/>
        </a:xfrm>
      </p:grpSpPr>
      <p:sp>
        <p:nvSpPr>
          <p:cNvPr id="3841" name="Google Shape;3841;p14"/>
          <p:cNvSpPr txBox="1">
            <a:spLocks noGrp="1"/>
          </p:cNvSpPr>
          <p:nvPr>
            <p:ph type="title"/>
          </p:nvPr>
        </p:nvSpPr>
        <p:spPr>
          <a:xfrm>
            <a:off x="179512" y="0"/>
            <a:ext cx="792088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b="1" dirty="0"/>
              <a:t>UPGRADE OF OLDER SOX LANTERNS</a:t>
            </a:r>
            <a:endParaRPr b="1" dirty="0"/>
          </a:p>
        </p:txBody>
      </p:sp>
      <p:sp>
        <p:nvSpPr>
          <p:cNvPr id="3843" name="Google Shape;3843;p14"/>
          <p:cNvSpPr txBox="1">
            <a:spLocks noGrp="1"/>
          </p:cNvSpPr>
          <p:nvPr>
            <p:ph type="body" idx="1"/>
          </p:nvPr>
        </p:nvSpPr>
        <p:spPr>
          <a:xfrm>
            <a:off x="179512" y="1275606"/>
            <a:ext cx="7344816" cy="1584176"/>
          </a:xfrm>
          <a:prstGeom prst="rect">
            <a:avLst/>
          </a:prstGeom>
        </p:spPr>
        <p:txBody>
          <a:bodyPr spcFirstLastPara="1" wrap="square" lIns="91425" tIns="91425" rIns="91425" bIns="91425" anchor="t" anchorCtr="0">
            <a:noAutofit/>
          </a:bodyPr>
          <a:lstStyle/>
          <a:p>
            <a:r>
              <a:rPr lang="en-IE" sz="2800" dirty="0"/>
              <a:t>These lanterns are not being manufactured anymore. In fact the manufacture of the Sox bulb was discontinued from the end of 2019. It was imperative that all Sox lanterns were replaced by no later than the end of 2020.</a:t>
            </a:r>
          </a:p>
          <a:p>
            <a:pPr marL="114300" lvl="0" indent="0">
              <a:buNone/>
            </a:pPr>
            <a:endParaRPr lang="en-IE" sz="2000" dirty="0"/>
          </a:p>
        </p:txBody>
      </p:sp>
      <p:sp>
        <p:nvSpPr>
          <p:cNvPr id="3845" name="Google Shape;3845;p14"/>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10</a:t>
            </a:fld>
            <a:endParaRPr/>
          </a:p>
        </p:txBody>
      </p:sp>
    </p:spTree>
    <p:extLst>
      <p:ext uri="{BB962C8B-B14F-4D97-AF65-F5344CB8AC3E}">
        <p14:creationId xmlns:p14="http://schemas.microsoft.com/office/powerpoint/2010/main" val="17513585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876"/>
        <p:cNvGrpSpPr/>
        <p:nvPr/>
      </p:nvGrpSpPr>
      <p:grpSpPr>
        <a:xfrm>
          <a:off x="0" y="0"/>
          <a:ext cx="0" cy="0"/>
          <a:chOff x="0" y="0"/>
          <a:chExt cx="0" cy="0"/>
        </a:xfrm>
      </p:grpSpPr>
      <p:sp>
        <p:nvSpPr>
          <p:cNvPr id="3892" name="Google Shape;3892;p19"/>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11</a:t>
            </a:fld>
            <a:endParaRPr/>
          </a:p>
        </p:txBody>
      </p:sp>
      <p:pic>
        <p:nvPicPr>
          <p:cNvPr id="1026" name="Picture 2" descr="T:\Public Lighting\Led Replacement Upgrade Programme\2017 - 2022 LED upgrade Programme\Year 1 PL Upgrade\Photos\Street Lights-5.jpg"/>
          <p:cNvPicPr>
            <a:picLocks noChangeAspect="1" noChangeArrowheads="1"/>
          </p:cNvPicPr>
          <p:nvPr/>
        </p:nvPicPr>
        <p:blipFill>
          <a:blip r:embed="rId3" cstate="screen">
            <a:extLst>
              <a:ext uri="{BEBA8EAE-BF5A-486C-A8C5-ECC9F3942E4B}">
                <a14:imgProps xmlns:a14="http://schemas.microsoft.com/office/drawing/2010/main">
                  <a14:imgLayer r:embed="rId4">
                    <a14:imgEffect>
                      <a14:brightnessContrast bright="1000"/>
                    </a14:imgEffect>
                  </a14:imgLayer>
                </a14:imgProps>
              </a:ext>
              <a:ext uri="{28A0092B-C50C-407E-A947-70E740481C1C}">
                <a14:useLocalDpi xmlns:a14="http://schemas.microsoft.com/office/drawing/2010/main"/>
              </a:ext>
            </a:extLst>
          </a:blip>
          <a:srcRect/>
          <a:stretch>
            <a:fillRect/>
          </a:stretch>
        </p:blipFill>
        <p:spPr bwMode="auto">
          <a:xfrm>
            <a:off x="179512" y="123478"/>
            <a:ext cx="3857625" cy="2571750"/>
          </a:xfrm>
          <a:prstGeom prst="rect">
            <a:avLst/>
          </a:prstGeom>
          <a:noFill/>
          <a:ln w="38100">
            <a:solidFill>
              <a:schemeClr val="accent3">
                <a:lumMod val="20000"/>
                <a:lumOff val="80000"/>
              </a:schemeClr>
            </a:solidFill>
          </a:ln>
          <a:extLst>
            <a:ext uri="{909E8E84-426E-40DD-AFC4-6F175D3DCCD1}">
              <a14:hiddenFill xmlns:a14="http://schemas.microsoft.com/office/drawing/2010/main">
                <a:solidFill>
                  <a:srgbClr val="FFFFFF"/>
                </a:solidFill>
              </a14:hiddenFill>
            </a:ext>
          </a:extLst>
        </p:spPr>
      </p:pic>
      <p:pic>
        <p:nvPicPr>
          <p:cNvPr id="1027" name="Picture 3" descr="T:\Public Lighting\Led Replacement Upgrade Programme\2017 - 2022 LED upgrade Programme\Year 1 PL Upgrade\Photos\New folder\Street Lights-10.jpg"/>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3275856" y="1239869"/>
            <a:ext cx="5524561" cy="3631664"/>
          </a:xfrm>
          <a:prstGeom prst="rect">
            <a:avLst/>
          </a:prstGeom>
          <a:noFill/>
          <a:ln w="38100">
            <a:solidFill>
              <a:schemeClr val="accent3">
                <a:lumMod val="20000"/>
                <a:lumOff val="80000"/>
              </a:schemeClr>
            </a:solidFill>
          </a:ln>
          <a:extLst>
            <a:ext uri="{909E8E84-426E-40DD-AFC4-6F175D3DCCD1}">
              <a14:hiddenFill xmlns:a14="http://schemas.microsoft.com/office/drawing/2010/main">
                <a:solidFill>
                  <a:srgbClr val="FFFFFF"/>
                </a:solidFill>
              </a14:hiddenFill>
            </a:ext>
          </a:extLst>
        </p:spPr>
      </p:pic>
      <p:sp>
        <p:nvSpPr>
          <p:cNvPr id="7" name="Google Shape;3836;p13"/>
          <p:cNvSpPr txBox="1">
            <a:spLocks/>
          </p:cNvSpPr>
          <p:nvPr/>
        </p:nvSpPr>
        <p:spPr>
          <a:xfrm>
            <a:off x="1907704" y="4152122"/>
            <a:ext cx="1512168" cy="792088"/>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1pPr>
            <a:lvl2pPr marR="0" lvl="1"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2pPr>
            <a:lvl3pPr marR="0" lvl="2"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3pPr>
            <a:lvl4pPr marR="0" lvl="3"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4pPr>
            <a:lvl5pPr marR="0" lvl="4"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5pPr>
            <a:lvl6pPr marR="0" lvl="5"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6pPr>
            <a:lvl7pPr marR="0" lvl="6"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7pPr>
            <a:lvl8pPr marR="0" lvl="7"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8pPr>
            <a:lvl9pPr marR="0" lvl="8"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9pPr>
          </a:lstStyle>
          <a:p>
            <a:r>
              <a:rPr lang="en-IE" sz="3000" b="1" dirty="0">
                <a:solidFill>
                  <a:schemeClr val="accent3">
                    <a:lumMod val="20000"/>
                    <a:lumOff val="80000"/>
                  </a:schemeClr>
                </a:solidFill>
              </a:rPr>
              <a:t>AFTER</a:t>
            </a:r>
          </a:p>
        </p:txBody>
      </p:sp>
      <p:sp>
        <p:nvSpPr>
          <p:cNvPr id="8" name="Google Shape;3836;p13"/>
          <p:cNvSpPr txBox="1">
            <a:spLocks/>
          </p:cNvSpPr>
          <p:nvPr/>
        </p:nvSpPr>
        <p:spPr>
          <a:xfrm>
            <a:off x="4211960" y="123478"/>
            <a:ext cx="1512168" cy="792088"/>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1pPr>
            <a:lvl2pPr marR="0" lvl="1"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2pPr>
            <a:lvl3pPr marR="0" lvl="2"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3pPr>
            <a:lvl4pPr marR="0" lvl="3"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4pPr>
            <a:lvl5pPr marR="0" lvl="4"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5pPr>
            <a:lvl6pPr marR="0" lvl="5"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6pPr>
            <a:lvl7pPr marR="0" lvl="6"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7pPr>
            <a:lvl8pPr marR="0" lvl="7"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8pPr>
            <a:lvl9pPr marR="0" lvl="8"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9pPr>
          </a:lstStyle>
          <a:p>
            <a:r>
              <a:rPr lang="en-IE" sz="3000" b="1" dirty="0">
                <a:solidFill>
                  <a:schemeClr val="accent3">
                    <a:lumMod val="20000"/>
                    <a:lumOff val="80000"/>
                  </a:schemeClr>
                </a:solidFill>
              </a:rPr>
              <a:t>BEFORE</a:t>
            </a:r>
          </a:p>
        </p:txBody>
      </p:sp>
    </p:spTree>
    <p:extLst>
      <p:ext uri="{BB962C8B-B14F-4D97-AF65-F5344CB8AC3E}">
        <p14:creationId xmlns:p14="http://schemas.microsoft.com/office/powerpoint/2010/main" val="2739423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0-#ppt_w/2"/>
                                          </p:val>
                                        </p:tav>
                                        <p:tav tm="100000">
                                          <p:val>
                                            <p:strVal val="#ppt_x"/>
                                          </p:val>
                                        </p:tav>
                                      </p:tavLst>
                                    </p:anim>
                                    <p:anim calcmode="lin" valueType="num">
                                      <p:cBhvr additive="base">
                                        <p:cTn id="8" dur="500" fill="hold"/>
                                        <p:tgtEl>
                                          <p:spTgt spid="1026"/>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0-#ppt_w/2"/>
                                          </p:val>
                                        </p:tav>
                                        <p:tav tm="100000">
                                          <p:val>
                                            <p:strVal val="#ppt_x"/>
                                          </p:val>
                                        </p:tav>
                                      </p:tavLst>
                                    </p:anim>
                                    <p:anim calcmode="lin" valueType="num">
                                      <p:cBhvr additive="base">
                                        <p:cTn id="12"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nodeType="clickEffect">
                                  <p:stCondLst>
                                    <p:cond delay="0"/>
                                  </p:stCondLst>
                                  <p:childTnLst>
                                    <p:set>
                                      <p:cBhvr>
                                        <p:cTn id="16" dur="1" fill="hold">
                                          <p:stCondLst>
                                            <p:cond delay="0"/>
                                          </p:stCondLst>
                                        </p:cTn>
                                        <p:tgtEl>
                                          <p:spTgt spid="1027"/>
                                        </p:tgtEl>
                                        <p:attrNameLst>
                                          <p:attrName>style.visibility</p:attrName>
                                        </p:attrNameLst>
                                      </p:cBhvr>
                                      <p:to>
                                        <p:strVal val="visible"/>
                                      </p:to>
                                    </p:set>
                                    <p:anim calcmode="lin" valueType="num">
                                      <p:cBhvr additive="base">
                                        <p:cTn id="17" dur="500" fill="hold"/>
                                        <p:tgtEl>
                                          <p:spTgt spid="1027"/>
                                        </p:tgtEl>
                                        <p:attrNameLst>
                                          <p:attrName>ppt_x</p:attrName>
                                        </p:attrNameLst>
                                      </p:cBhvr>
                                      <p:tavLst>
                                        <p:tav tm="0">
                                          <p:val>
                                            <p:strVal val="1+#ppt_w/2"/>
                                          </p:val>
                                        </p:tav>
                                        <p:tav tm="100000">
                                          <p:val>
                                            <p:strVal val="#ppt_x"/>
                                          </p:val>
                                        </p:tav>
                                      </p:tavLst>
                                    </p:anim>
                                    <p:anim calcmode="lin" valueType="num">
                                      <p:cBhvr additive="base">
                                        <p:cTn id="18" dur="500" fill="hold"/>
                                        <p:tgtEl>
                                          <p:spTgt spid="1027"/>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1+#ppt_w/2"/>
                                          </p:val>
                                        </p:tav>
                                        <p:tav tm="100000">
                                          <p:val>
                                            <p:strVal val="#ppt_x"/>
                                          </p:val>
                                        </p:tav>
                                      </p:tavLst>
                                    </p:anim>
                                    <p:anim calcmode="lin" valueType="num">
                                      <p:cBhvr additive="base">
                                        <p:cTn id="22"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876"/>
        <p:cNvGrpSpPr/>
        <p:nvPr/>
      </p:nvGrpSpPr>
      <p:grpSpPr>
        <a:xfrm>
          <a:off x="0" y="0"/>
          <a:ext cx="0" cy="0"/>
          <a:chOff x="0" y="0"/>
          <a:chExt cx="0" cy="0"/>
        </a:xfrm>
      </p:grpSpPr>
      <p:pic>
        <p:nvPicPr>
          <p:cNvPr id="2051" name="Picture 3" descr="T:\Public Lighting\Led Replacement Upgrade Programme\2017 - 2022 LED upgrade Programme\Year 1 PL Upgrade\Photos\Street Lights-12.jp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79512" y="195486"/>
            <a:ext cx="4053335" cy="2702223"/>
          </a:xfrm>
          <a:prstGeom prst="rect">
            <a:avLst/>
          </a:prstGeom>
          <a:noFill/>
          <a:ln w="38100">
            <a:solidFill>
              <a:schemeClr val="accent3">
                <a:lumMod val="20000"/>
                <a:lumOff val="80000"/>
              </a:schemeClr>
            </a:solidFill>
          </a:ln>
          <a:extLst>
            <a:ext uri="{909E8E84-426E-40DD-AFC4-6F175D3DCCD1}">
              <a14:hiddenFill xmlns:a14="http://schemas.microsoft.com/office/drawing/2010/main">
                <a:solidFill>
                  <a:srgbClr val="FFFFFF"/>
                </a:solidFill>
              </a14:hiddenFill>
            </a:ext>
          </a:extLst>
        </p:spPr>
      </p:pic>
      <p:sp>
        <p:nvSpPr>
          <p:cNvPr id="3892" name="Google Shape;3892;p19"/>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12</a:t>
            </a:fld>
            <a:endParaRPr/>
          </a:p>
        </p:txBody>
      </p:sp>
      <p:pic>
        <p:nvPicPr>
          <p:cNvPr id="2050" name="Picture 2" descr="T:\Public Lighting\Led Replacement Upgrade Programme\2017 - 2022 LED upgrade Programme\Year 1 PL Upgrade\Photos\New folder\Street Lights-18.jpg"/>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3563888" y="1409353"/>
            <a:ext cx="5286375" cy="3524250"/>
          </a:xfrm>
          <a:prstGeom prst="rect">
            <a:avLst/>
          </a:prstGeom>
          <a:noFill/>
          <a:ln w="38100">
            <a:solidFill>
              <a:schemeClr val="accent3">
                <a:lumMod val="20000"/>
                <a:lumOff val="80000"/>
              </a:schemeClr>
            </a:solidFill>
          </a:ln>
          <a:extLst>
            <a:ext uri="{909E8E84-426E-40DD-AFC4-6F175D3DCCD1}">
              <a14:hiddenFill xmlns:a14="http://schemas.microsoft.com/office/drawing/2010/main">
                <a:solidFill>
                  <a:srgbClr val="FFFFFF"/>
                </a:solidFill>
              </a14:hiddenFill>
            </a:ext>
          </a:extLst>
        </p:spPr>
      </p:pic>
      <p:sp>
        <p:nvSpPr>
          <p:cNvPr id="7" name="Google Shape;3836;p13"/>
          <p:cNvSpPr txBox="1">
            <a:spLocks/>
          </p:cNvSpPr>
          <p:nvPr/>
        </p:nvSpPr>
        <p:spPr>
          <a:xfrm>
            <a:off x="4355976" y="195486"/>
            <a:ext cx="1512168" cy="792088"/>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1pPr>
            <a:lvl2pPr marR="0" lvl="1"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2pPr>
            <a:lvl3pPr marR="0" lvl="2"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3pPr>
            <a:lvl4pPr marR="0" lvl="3"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4pPr>
            <a:lvl5pPr marR="0" lvl="4"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5pPr>
            <a:lvl6pPr marR="0" lvl="5"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6pPr>
            <a:lvl7pPr marR="0" lvl="6"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7pPr>
            <a:lvl8pPr marR="0" lvl="7"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8pPr>
            <a:lvl9pPr marR="0" lvl="8"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9pPr>
          </a:lstStyle>
          <a:p>
            <a:r>
              <a:rPr lang="en-IE" sz="3000" b="1" dirty="0">
                <a:solidFill>
                  <a:schemeClr val="accent3">
                    <a:lumMod val="20000"/>
                    <a:lumOff val="80000"/>
                  </a:schemeClr>
                </a:solidFill>
              </a:rPr>
              <a:t>BEFORE</a:t>
            </a:r>
          </a:p>
        </p:txBody>
      </p:sp>
      <p:sp>
        <p:nvSpPr>
          <p:cNvPr id="8" name="Google Shape;3836;p13"/>
          <p:cNvSpPr txBox="1">
            <a:spLocks/>
          </p:cNvSpPr>
          <p:nvPr/>
        </p:nvSpPr>
        <p:spPr>
          <a:xfrm>
            <a:off x="1907704" y="4152122"/>
            <a:ext cx="1512168" cy="792088"/>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1pPr>
            <a:lvl2pPr marR="0" lvl="1"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2pPr>
            <a:lvl3pPr marR="0" lvl="2"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3pPr>
            <a:lvl4pPr marR="0" lvl="3"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4pPr>
            <a:lvl5pPr marR="0" lvl="4"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5pPr>
            <a:lvl6pPr marR="0" lvl="5"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6pPr>
            <a:lvl7pPr marR="0" lvl="6"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7pPr>
            <a:lvl8pPr marR="0" lvl="7"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8pPr>
            <a:lvl9pPr marR="0" lvl="8" algn="l" rtl="0">
              <a:lnSpc>
                <a:spcPct val="100000"/>
              </a:lnSpc>
              <a:spcBef>
                <a:spcPts val="0"/>
              </a:spcBef>
              <a:spcAft>
                <a:spcPts val="0"/>
              </a:spcAft>
              <a:buClr>
                <a:srgbClr val="80BFB7"/>
              </a:buClr>
              <a:buSzPts val="6000"/>
              <a:buFont typeface="Dosis Light"/>
              <a:buNone/>
              <a:defRPr sz="6000" b="0" i="0" u="none" strike="noStrike" cap="none">
                <a:solidFill>
                  <a:srgbClr val="80BFB7"/>
                </a:solidFill>
                <a:latin typeface="Dosis Light"/>
                <a:ea typeface="Dosis Light"/>
                <a:cs typeface="Dosis Light"/>
                <a:sym typeface="Dosis Light"/>
              </a:defRPr>
            </a:lvl9pPr>
          </a:lstStyle>
          <a:p>
            <a:r>
              <a:rPr lang="en-IE" sz="3000" b="1" dirty="0">
                <a:solidFill>
                  <a:schemeClr val="accent3">
                    <a:lumMod val="20000"/>
                    <a:lumOff val="80000"/>
                  </a:schemeClr>
                </a:solidFill>
              </a:rPr>
              <a:t>AFTER</a:t>
            </a:r>
          </a:p>
        </p:txBody>
      </p:sp>
    </p:spTree>
    <p:extLst>
      <p:ext uri="{BB962C8B-B14F-4D97-AF65-F5344CB8AC3E}">
        <p14:creationId xmlns:p14="http://schemas.microsoft.com/office/powerpoint/2010/main" val="2428924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2051"/>
                                        </p:tgtEl>
                                        <p:attrNameLst>
                                          <p:attrName>style.visibility</p:attrName>
                                        </p:attrNameLst>
                                      </p:cBhvr>
                                      <p:to>
                                        <p:strVal val="visible"/>
                                      </p:to>
                                    </p:set>
                                    <p:anim calcmode="lin" valueType="num">
                                      <p:cBhvr additive="base">
                                        <p:cTn id="7" dur="500" fill="hold"/>
                                        <p:tgtEl>
                                          <p:spTgt spid="2051"/>
                                        </p:tgtEl>
                                        <p:attrNameLst>
                                          <p:attrName>ppt_x</p:attrName>
                                        </p:attrNameLst>
                                      </p:cBhvr>
                                      <p:tavLst>
                                        <p:tav tm="0">
                                          <p:val>
                                            <p:strVal val="0-#ppt_w/2"/>
                                          </p:val>
                                        </p:tav>
                                        <p:tav tm="100000">
                                          <p:val>
                                            <p:strVal val="#ppt_x"/>
                                          </p:val>
                                        </p:tav>
                                      </p:tavLst>
                                    </p:anim>
                                    <p:anim calcmode="lin" valueType="num">
                                      <p:cBhvr additive="base">
                                        <p:cTn id="8" dur="500" fill="hold"/>
                                        <p:tgtEl>
                                          <p:spTgt spid="2051"/>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0-#ppt_w/2"/>
                                          </p:val>
                                        </p:tav>
                                        <p:tav tm="100000">
                                          <p:val>
                                            <p:strVal val="#ppt_x"/>
                                          </p:val>
                                        </p:tav>
                                      </p:tavLst>
                                    </p:anim>
                                    <p:anim calcmode="lin" valueType="num">
                                      <p:cBhvr additive="base">
                                        <p:cTn id="12"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nodeType="clickEffect">
                                  <p:stCondLst>
                                    <p:cond delay="0"/>
                                  </p:stCondLst>
                                  <p:childTnLst>
                                    <p:set>
                                      <p:cBhvr>
                                        <p:cTn id="16" dur="1" fill="hold">
                                          <p:stCondLst>
                                            <p:cond delay="0"/>
                                          </p:stCondLst>
                                        </p:cTn>
                                        <p:tgtEl>
                                          <p:spTgt spid="2050"/>
                                        </p:tgtEl>
                                        <p:attrNameLst>
                                          <p:attrName>style.visibility</p:attrName>
                                        </p:attrNameLst>
                                      </p:cBhvr>
                                      <p:to>
                                        <p:strVal val="visible"/>
                                      </p:to>
                                    </p:set>
                                    <p:anim calcmode="lin" valueType="num">
                                      <p:cBhvr additive="base">
                                        <p:cTn id="17" dur="500" fill="hold"/>
                                        <p:tgtEl>
                                          <p:spTgt spid="2050"/>
                                        </p:tgtEl>
                                        <p:attrNameLst>
                                          <p:attrName>ppt_x</p:attrName>
                                        </p:attrNameLst>
                                      </p:cBhvr>
                                      <p:tavLst>
                                        <p:tav tm="0">
                                          <p:val>
                                            <p:strVal val="1+#ppt_w/2"/>
                                          </p:val>
                                        </p:tav>
                                        <p:tav tm="100000">
                                          <p:val>
                                            <p:strVal val="#ppt_x"/>
                                          </p:val>
                                        </p:tav>
                                      </p:tavLst>
                                    </p:anim>
                                    <p:anim calcmode="lin" valueType="num">
                                      <p:cBhvr additive="base">
                                        <p:cTn id="18" dur="500" fill="hold"/>
                                        <p:tgtEl>
                                          <p:spTgt spid="2050"/>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1+#ppt_w/2"/>
                                          </p:val>
                                        </p:tav>
                                        <p:tav tm="100000">
                                          <p:val>
                                            <p:strVal val="#ppt_x"/>
                                          </p:val>
                                        </p:tav>
                                      </p:tavLst>
                                    </p:anim>
                                    <p:anim calcmode="lin" valueType="num">
                                      <p:cBhvr additive="base">
                                        <p:cTn id="22"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840"/>
        <p:cNvGrpSpPr/>
        <p:nvPr/>
      </p:nvGrpSpPr>
      <p:grpSpPr>
        <a:xfrm>
          <a:off x="0" y="0"/>
          <a:ext cx="0" cy="0"/>
          <a:chOff x="0" y="0"/>
          <a:chExt cx="0" cy="0"/>
        </a:xfrm>
      </p:grpSpPr>
      <p:sp>
        <p:nvSpPr>
          <p:cNvPr id="3841" name="Google Shape;3841;p14"/>
          <p:cNvSpPr txBox="1">
            <a:spLocks noGrp="1"/>
          </p:cNvSpPr>
          <p:nvPr>
            <p:ph type="title"/>
          </p:nvPr>
        </p:nvSpPr>
        <p:spPr>
          <a:xfrm>
            <a:off x="179512" y="0"/>
            <a:ext cx="792088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b="1" dirty="0"/>
              <a:t>PROGRAMME</a:t>
            </a:r>
            <a:endParaRPr b="1" dirty="0"/>
          </a:p>
        </p:txBody>
      </p:sp>
      <p:sp>
        <p:nvSpPr>
          <p:cNvPr id="3843" name="Google Shape;3843;p14"/>
          <p:cNvSpPr txBox="1">
            <a:spLocks noGrp="1"/>
          </p:cNvSpPr>
          <p:nvPr>
            <p:ph type="body" idx="1"/>
          </p:nvPr>
        </p:nvSpPr>
        <p:spPr>
          <a:xfrm>
            <a:off x="251520" y="771550"/>
            <a:ext cx="7344816" cy="1296144"/>
          </a:xfrm>
          <a:prstGeom prst="rect">
            <a:avLst/>
          </a:prstGeom>
        </p:spPr>
        <p:txBody>
          <a:bodyPr spcFirstLastPara="1" wrap="square" lIns="91425" tIns="91425" rIns="91425" bIns="91425" anchor="t" anchorCtr="0">
            <a:noAutofit/>
          </a:bodyPr>
          <a:lstStyle/>
          <a:p>
            <a:pPr marL="114300" indent="0">
              <a:buNone/>
            </a:pPr>
            <a:r>
              <a:rPr lang="en-IE" sz="2800" dirty="0"/>
              <a:t>The retrofit was be carried out over a 5 year programme.</a:t>
            </a:r>
          </a:p>
          <a:p>
            <a:pPr marL="114300" indent="0">
              <a:buNone/>
            </a:pPr>
            <a:endParaRPr lang="en-IE" sz="1400" dirty="0"/>
          </a:p>
          <a:p>
            <a:pPr lvl="0"/>
            <a:r>
              <a:rPr lang="en-IE" sz="3200" b="1" dirty="0">
                <a:solidFill>
                  <a:schemeClr val="accent3">
                    <a:lumMod val="50000"/>
                  </a:schemeClr>
                </a:solidFill>
              </a:rPr>
              <a:t>2017</a:t>
            </a:r>
            <a:r>
              <a:rPr lang="en-IE" sz="3200" dirty="0">
                <a:solidFill>
                  <a:schemeClr val="accent3">
                    <a:lumMod val="50000"/>
                  </a:schemeClr>
                </a:solidFill>
              </a:rPr>
              <a:t> </a:t>
            </a:r>
            <a:r>
              <a:rPr lang="en-IE" sz="2800" dirty="0"/>
              <a:t>– 980 lanterns of the higher 250 W and 150W replace with 80W and 120W Led in Gorey, Enniscorthy and Wexford Towns.</a:t>
            </a:r>
          </a:p>
          <a:p>
            <a:pPr lvl="0"/>
            <a:r>
              <a:rPr lang="en-IE" sz="3200" b="1" dirty="0">
                <a:solidFill>
                  <a:schemeClr val="accent3">
                    <a:lumMod val="50000"/>
                  </a:schemeClr>
                </a:solidFill>
              </a:rPr>
              <a:t>2018</a:t>
            </a:r>
            <a:r>
              <a:rPr lang="en-IE" sz="2800" dirty="0">
                <a:solidFill>
                  <a:schemeClr val="accent3">
                    <a:lumMod val="75000"/>
                  </a:schemeClr>
                </a:solidFill>
              </a:rPr>
              <a:t> </a:t>
            </a:r>
            <a:r>
              <a:rPr lang="en-IE" sz="2800" dirty="0"/>
              <a:t>– 2,450 lanterns replaced in Wexford Town. All lanterns in Wexford Town are now Led.</a:t>
            </a:r>
          </a:p>
          <a:p>
            <a:pPr marL="114300" lvl="0" indent="0">
              <a:buNone/>
            </a:pPr>
            <a:endParaRPr lang="en-IE" sz="2000" dirty="0"/>
          </a:p>
        </p:txBody>
      </p:sp>
      <p:sp>
        <p:nvSpPr>
          <p:cNvPr id="3845" name="Google Shape;3845;p14"/>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13</a:t>
            </a:fld>
            <a:endParaRPr/>
          </a:p>
        </p:txBody>
      </p:sp>
    </p:spTree>
    <p:extLst>
      <p:ext uri="{BB962C8B-B14F-4D97-AF65-F5344CB8AC3E}">
        <p14:creationId xmlns:p14="http://schemas.microsoft.com/office/powerpoint/2010/main" val="10006218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840"/>
        <p:cNvGrpSpPr/>
        <p:nvPr/>
      </p:nvGrpSpPr>
      <p:grpSpPr>
        <a:xfrm>
          <a:off x="0" y="0"/>
          <a:ext cx="0" cy="0"/>
          <a:chOff x="0" y="0"/>
          <a:chExt cx="0" cy="0"/>
        </a:xfrm>
      </p:grpSpPr>
      <p:sp>
        <p:nvSpPr>
          <p:cNvPr id="3841" name="Google Shape;3841;p14"/>
          <p:cNvSpPr txBox="1">
            <a:spLocks noGrp="1"/>
          </p:cNvSpPr>
          <p:nvPr>
            <p:ph type="title"/>
          </p:nvPr>
        </p:nvSpPr>
        <p:spPr>
          <a:xfrm>
            <a:off x="179512" y="0"/>
            <a:ext cx="792088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b="1" dirty="0"/>
              <a:t>PROGRAMME</a:t>
            </a:r>
            <a:endParaRPr b="1" dirty="0"/>
          </a:p>
        </p:txBody>
      </p:sp>
      <p:sp>
        <p:nvSpPr>
          <p:cNvPr id="3843" name="Google Shape;3843;p14"/>
          <p:cNvSpPr txBox="1">
            <a:spLocks noGrp="1"/>
          </p:cNvSpPr>
          <p:nvPr>
            <p:ph type="body" idx="1"/>
          </p:nvPr>
        </p:nvSpPr>
        <p:spPr>
          <a:xfrm>
            <a:off x="179512" y="843558"/>
            <a:ext cx="7344816" cy="1224136"/>
          </a:xfrm>
          <a:prstGeom prst="rect">
            <a:avLst/>
          </a:prstGeom>
        </p:spPr>
        <p:txBody>
          <a:bodyPr spcFirstLastPara="1" wrap="square" lIns="91425" tIns="91425" rIns="91425" bIns="91425" anchor="t" anchorCtr="0">
            <a:noAutofit/>
          </a:bodyPr>
          <a:lstStyle/>
          <a:p>
            <a:r>
              <a:rPr lang="en-IE" sz="3200" b="1" dirty="0">
                <a:solidFill>
                  <a:schemeClr val="accent3">
                    <a:lumMod val="50000"/>
                  </a:schemeClr>
                </a:solidFill>
              </a:rPr>
              <a:t>2019 </a:t>
            </a:r>
            <a:r>
              <a:rPr lang="en-IE" sz="2800" dirty="0"/>
              <a:t>3,450 lanterns replaced.</a:t>
            </a:r>
          </a:p>
          <a:p>
            <a:r>
              <a:rPr lang="en-IE" sz="2800" dirty="0"/>
              <a:t> </a:t>
            </a:r>
            <a:r>
              <a:rPr lang="en-IE" sz="3200" b="1" dirty="0">
                <a:solidFill>
                  <a:schemeClr val="accent3">
                    <a:lumMod val="50000"/>
                  </a:schemeClr>
                </a:solidFill>
              </a:rPr>
              <a:t>2020/2021 </a:t>
            </a:r>
            <a:r>
              <a:rPr lang="en-IE" sz="2800" dirty="0"/>
              <a:t>The plan was to replace  5,700 lanterns. This was delayed due to Covid. It is expected to be completed by mid 2022. </a:t>
            </a:r>
          </a:p>
          <a:p>
            <a:pPr marL="114300" indent="0">
              <a:buNone/>
            </a:pPr>
            <a:r>
              <a:rPr lang="en-IE" sz="2800" dirty="0"/>
              <a:t>The total cost of the programme will be in the region of €5,500,000.</a:t>
            </a:r>
          </a:p>
          <a:p>
            <a:pPr marL="114300" indent="0">
              <a:buNone/>
            </a:pPr>
            <a:r>
              <a:rPr lang="en-IE" sz="2800" dirty="0"/>
              <a:t>The annual savings in energy and maintenance will be in excess of €850,000 per annum giving a payback of between 6 to 7 years.</a:t>
            </a:r>
          </a:p>
          <a:p>
            <a:pPr lvl="0"/>
            <a:endParaRPr lang="en-IE" sz="2800" dirty="0"/>
          </a:p>
          <a:p>
            <a:pPr marL="114300" lvl="0" indent="0">
              <a:buNone/>
            </a:pPr>
            <a:endParaRPr lang="en-IE" sz="2000" dirty="0"/>
          </a:p>
        </p:txBody>
      </p:sp>
      <p:sp>
        <p:nvSpPr>
          <p:cNvPr id="3845" name="Google Shape;3845;p14"/>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14</a:t>
            </a:fld>
            <a:endParaRPr/>
          </a:p>
        </p:txBody>
      </p:sp>
    </p:spTree>
    <p:extLst>
      <p:ext uri="{BB962C8B-B14F-4D97-AF65-F5344CB8AC3E}">
        <p14:creationId xmlns:p14="http://schemas.microsoft.com/office/powerpoint/2010/main" val="35988144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840"/>
        <p:cNvGrpSpPr/>
        <p:nvPr/>
      </p:nvGrpSpPr>
      <p:grpSpPr>
        <a:xfrm>
          <a:off x="0" y="0"/>
          <a:ext cx="0" cy="0"/>
          <a:chOff x="0" y="0"/>
          <a:chExt cx="0" cy="0"/>
        </a:xfrm>
      </p:grpSpPr>
      <p:sp>
        <p:nvSpPr>
          <p:cNvPr id="3841" name="Google Shape;3841;p14"/>
          <p:cNvSpPr txBox="1">
            <a:spLocks noGrp="1"/>
          </p:cNvSpPr>
          <p:nvPr>
            <p:ph type="title"/>
          </p:nvPr>
        </p:nvSpPr>
        <p:spPr>
          <a:xfrm>
            <a:off x="251520" y="0"/>
            <a:ext cx="792088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b="1" dirty="0"/>
              <a:t>PROGRAMME IN DETAIL</a:t>
            </a:r>
            <a:endParaRPr b="1" dirty="0"/>
          </a:p>
        </p:txBody>
      </p:sp>
      <p:sp>
        <p:nvSpPr>
          <p:cNvPr id="3843" name="Google Shape;3843;p14"/>
          <p:cNvSpPr txBox="1">
            <a:spLocks noGrp="1"/>
          </p:cNvSpPr>
          <p:nvPr>
            <p:ph type="body" idx="1"/>
          </p:nvPr>
        </p:nvSpPr>
        <p:spPr>
          <a:xfrm>
            <a:off x="179512" y="699542"/>
            <a:ext cx="7344816" cy="1224136"/>
          </a:xfrm>
          <a:prstGeom prst="rect">
            <a:avLst/>
          </a:prstGeom>
        </p:spPr>
        <p:txBody>
          <a:bodyPr spcFirstLastPara="1" wrap="square" lIns="91425" tIns="91425" rIns="91425" bIns="91425" anchor="t" anchorCtr="0">
            <a:noAutofit/>
          </a:bodyPr>
          <a:lstStyle/>
          <a:p>
            <a:pPr lvl="0"/>
            <a:r>
              <a:rPr lang="en-IE" sz="2800" dirty="0"/>
              <a:t>66% of existing lanterns were 70W Son and were replaced with 18W to 25W Led</a:t>
            </a:r>
          </a:p>
          <a:p>
            <a:pPr lvl="0"/>
            <a:r>
              <a:rPr lang="en-IE" sz="2800" dirty="0"/>
              <a:t>The majority of the remainder were either 135W Sox or 150W Son and were replaced with 84W Led</a:t>
            </a:r>
          </a:p>
          <a:p>
            <a:pPr marL="114300" indent="0">
              <a:buNone/>
            </a:pPr>
            <a:r>
              <a:rPr lang="en-IE" sz="2600" dirty="0"/>
              <a:t>The majority of the 25W Led lanterns were in housing estates. We were able to dim to 75% at midnight while still achieving required lighting levels.</a:t>
            </a:r>
          </a:p>
          <a:p>
            <a:pPr marL="114300" indent="0">
              <a:buNone/>
            </a:pPr>
            <a:r>
              <a:rPr lang="en-IE" sz="2600" dirty="0"/>
              <a:t>The 84W Led will be dimmed to 75% from Midnight</a:t>
            </a:r>
          </a:p>
          <a:p>
            <a:pPr lvl="0"/>
            <a:endParaRPr lang="en-IE" sz="2800" dirty="0"/>
          </a:p>
          <a:p>
            <a:endParaRPr lang="en-IE" sz="2800" dirty="0"/>
          </a:p>
          <a:p>
            <a:pPr lvl="0"/>
            <a:endParaRPr lang="en-IE" sz="2800" dirty="0"/>
          </a:p>
          <a:p>
            <a:pPr marL="114300" lvl="0" indent="0">
              <a:buNone/>
            </a:pPr>
            <a:endParaRPr lang="en-IE" sz="2000" dirty="0"/>
          </a:p>
        </p:txBody>
      </p:sp>
      <p:sp>
        <p:nvSpPr>
          <p:cNvPr id="3845" name="Google Shape;3845;p14"/>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15</a:t>
            </a:fld>
            <a:endParaRPr/>
          </a:p>
        </p:txBody>
      </p:sp>
    </p:spTree>
    <p:extLst>
      <p:ext uri="{BB962C8B-B14F-4D97-AF65-F5344CB8AC3E}">
        <p14:creationId xmlns:p14="http://schemas.microsoft.com/office/powerpoint/2010/main" val="3076480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840"/>
        <p:cNvGrpSpPr/>
        <p:nvPr/>
      </p:nvGrpSpPr>
      <p:grpSpPr>
        <a:xfrm>
          <a:off x="0" y="0"/>
          <a:ext cx="0" cy="0"/>
          <a:chOff x="0" y="0"/>
          <a:chExt cx="0" cy="0"/>
        </a:xfrm>
      </p:grpSpPr>
      <p:sp>
        <p:nvSpPr>
          <p:cNvPr id="3841" name="Google Shape;3841;p14"/>
          <p:cNvSpPr txBox="1">
            <a:spLocks noGrp="1"/>
          </p:cNvSpPr>
          <p:nvPr>
            <p:ph type="title"/>
          </p:nvPr>
        </p:nvSpPr>
        <p:spPr>
          <a:xfrm>
            <a:off x="179512" y="0"/>
            <a:ext cx="792088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b="1" dirty="0"/>
              <a:t>PROGRAMME IN DETAIL</a:t>
            </a:r>
            <a:endParaRPr b="1" dirty="0"/>
          </a:p>
        </p:txBody>
      </p:sp>
      <p:sp>
        <p:nvSpPr>
          <p:cNvPr id="3843" name="Google Shape;3843;p14"/>
          <p:cNvSpPr txBox="1">
            <a:spLocks noGrp="1"/>
          </p:cNvSpPr>
          <p:nvPr>
            <p:ph type="body" idx="1"/>
          </p:nvPr>
        </p:nvSpPr>
        <p:spPr>
          <a:xfrm>
            <a:off x="179512" y="699542"/>
            <a:ext cx="7344816" cy="1224136"/>
          </a:xfrm>
          <a:prstGeom prst="rect">
            <a:avLst/>
          </a:prstGeom>
        </p:spPr>
        <p:txBody>
          <a:bodyPr spcFirstLastPara="1" wrap="square" lIns="91425" tIns="91425" rIns="91425" bIns="91425" anchor="t" anchorCtr="0">
            <a:noAutofit/>
          </a:bodyPr>
          <a:lstStyle/>
          <a:p>
            <a:pPr lvl="0"/>
            <a:endParaRPr lang="en-IE" sz="2800" dirty="0"/>
          </a:p>
          <a:p>
            <a:endParaRPr lang="en-IE" sz="2800" dirty="0"/>
          </a:p>
          <a:p>
            <a:pPr lvl="0"/>
            <a:endParaRPr lang="en-IE" sz="2800" dirty="0"/>
          </a:p>
          <a:p>
            <a:pPr marL="114300" lvl="0" indent="0">
              <a:buNone/>
            </a:pPr>
            <a:endParaRPr lang="en-IE" sz="2000" dirty="0"/>
          </a:p>
        </p:txBody>
      </p:sp>
      <p:sp>
        <p:nvSpPr>
          <p:cNvPr id="3845" name="Google Shape;3845;p14"/>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16</a:t>
            </a:fld>
            <a:endParaRPr/>
          </a:p>
        </p:txBody>
      </p:sp>
      <p:graphicFrame>
        <p:nvGraphicFramePr>
          <p:cNvPr id="2" name="Table 1"/>
          <p:cNvGraphicFramePr>
            <a:graphicFrameLocks noGrp="1"/>
          </p:cNvGraphicFramePr>
          <p:nvPr>
            <p:extLst>
              <p:ext uri="{D42A27DB-BD31-4B8C-83A1-F6EECF244321}">
                <p14:modId xmlns:p14="http://schemas.microsoft.com/office/powerpoint/2010/main" val="2843341388"/>
              </p:ext>
            </p:extLst>
          </p:nvPr>
        </p:nvGraphicFramePr>
        <p:xfrm>
          <a:off x="323528" y="1491630"/>
          <a:ext cx="7128792" cy="2880320"/>
        </p:xfrm>
        <a:graphic>
          <a:graphicData uri="http://schemas.openxmlformats.org/drawingml/2006/table">
            <a:tbl>
              <a:tblPr firstRow="1" firstCol="1" bandRow="1">
                <a:tableStyleId>{38153CD3-D156-4897-9AB9-63B7B0F63E04}</a:tableStyleId>
              </a:tblPr>
              <a:tblGrid>
                <a:gridCol w="1223871">
                  <a:extLst>
                    <a:ext uri="{9D8B030D-6E8A-4147-A177-3AD203B41FA5}">
                      <a16:colId xmlns:a16="http://schemas.microsoft.com/office/drawing/2014/main" val="20000"/>
                    </a:ext>
                  </a:extLst>
                </a:gridCol>
                <a:gridCol w="1223871">
                  <a:extLst>
                    <a:ext uri="{9D8B030D-6E8A-4147-A177-3AD203B41FA5}">
                      <a16:colId xmlns:a16="http://schemas.microsoft.com/office/drawing/2014/main" val="20001"/>
                    </a:ext>
                  </a:extLst>
                </a:gridCol>
                <a:gridCol w="1008642">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583646">
                  <a:extLst>
                    <a:ext uri="{9D8B030D-6E8A-4147-A177-3AD203B41FA5}">
                      <a16:colId xmlns:a16="http://schemas.microsoft.com/office/drawing/2014/main" val="20004"/>
                    </a:ext>
                  </a:extLst>
                </a:gridCol>
                <a:gridCol w="1008642">
                  <a:extLst>
                    <a:ext uri="{9D8B030D-6E8A-4147-A177-3AD203B41FA5}">
                      <a16:colId xmlns:a16="http://schemas.microsoft.com/office/drawing/2014/main" val="20005"/>
                    </a:ext>
                  </a:extLst>
                </a:gridCol>
              </a:tblGrid>
              <a:tr h="374396">
                <a:tc gridSpan="2">
                  <a:txBody>
                    <a:bodyPr/>
                    <a:lstStyle/>
                    <a:p>
                      <a:pPr algn="ctr">
                        <a:lnSpc>
                          <a:spcPct val="115000"/>
                        </a:lnSpc>
                        <a:spcAft>
                          <a:spcPts val="1000"/>
                        </a:spcAft>
                      </a:pPr>
                      <a:r>
                        <a:rPr lang="en-IE" sz="2000" b="1" dirty="0">
                          <a:solidFill>
                            <a:schemeClr val="accent3">
                              <a:lumMod val="50000"/>
                            </a:schemeClr>
                          </a:solidFill>
                          <a:effectLst/>
                          <a:latin typeface="Dosis Light" charset="0"/>
                        </a:rPr>
                        <a:t>Before</a:t>
                      </a:r>
                      <a:endParaRPr lang="en-IE" sz="2000" b="1" dirty="0">
                        <a:solidFill>
                          <a:schemeClr val="accent3">
                            <a:lumMod val="50000"/>
                          </a:schemeClr>
                        </a:solidFill>
                        <a:effectLst/>
                        <a:latin typeface="Dosis Light" charset="0"/>
                        <a:ea typeface="Calibri"/>
                        <a:cs typeface="Times New Roman"/>
                      </a:endParaRPr>
                    </a:p>
                  </a:txBody>
                  <a:tcPr marL="68580" marR="68580" marT="0" marB="0">
                    <a:solidFill>
                      <a:schemeClr val="accent3">
                        <a:lumMod val="40000"/>
                        <a:lumOff val="60000"/>
                      </a:schemeClr>
                    </a:solidFill>
                  </a:tcPr>
                </a:tc>
                <a:tc hMerge="1">
                  <a:txBody>
                    <a:bodyPr/>
                    <a:lstStyle/>
                    <a:p>
                      <a:endParaRPr lang="en-IE"/>
                    </a:p>
                  </a:txBody>
                  <a:tcPr/>
                </a:tc>
                <a:tc gridSpan="3">
                  <a:txBody>
                    <a:bodyPr/>
                    <a:lstStyle/>
                    <a:p>
                      <a:pPr algn="ctr">
                        <a:lnSpc>
                          <a:spcPct val="115000"/>
                        </a:lnSpc>
                        <a:spcAft>
                          <a:spcPts val="1000"/>
                        </a:spcAft>
                      </a:pPr>
                      <a:r>
                        <a:rPr lang="en-IE" sz="2000" b="1" dirty="0">
                          <a:solidFill>
                            <a:schemeClr val="accent3">
                              <a:lumMod val="50000"/>
                            </a:schemeClr>
                          </a:solidFill>
                          <a:effectLst/>
                          <a:latin typeface="Dosis Light" charset="0"/>
                        </a:rPr>
                        <a:t>After</a:t>
                      </a:r>
                      <a:endParaRPr lang="en-IE" sz="2000" b="1" dirty="0">
                        <a:solidFill>
                          <a:schemeClr val="accent3">
                            <a:lumMod val="50000"/>
                          </a:schemeClr>
                        </a:solidFill>
                        <a:effectLst/>
                        <a:latin typeface="Dosis Light" charset="0"/>
                        <a:ea typeface="Calibri"/>
                        <a:cs typeface="Times New Roman"/>
                      </a:endParaRPr>
                    </a:p>
                  </a:txBody>
                  <a:tcPr marL="68580" marR="68580" marT="0" marB="0">
                    <a:solidFill>
                      <a:schemeClr val="accent3">
                        <a:lumMod val="40000"/>
                        <a:lumOff val="60000"/>
                      </a:schemeClr>
                    </a:solidFill>
                  </a:tcPr>
                </a:tc>
                <a:tc hMerge="1">
                  <a:txBody>
                    <a:bodyPr/>
                    <a:lstStyle/>
                    <a:p>
                      <a:endParaRPr lang="en-IE"/>
                    </a:p>
                  </a:txBody>
                  <a:tcPr/>
                </a:tc>
                <a:tc hMerge="1">
                  <a:txBody>
                    <a:bodyPr/>
                    <a:lstStyle/>
                    <a:p>
                      <a:endParaRPr lang="en-IE"/>
                    </a:p>
                  </a:txBody>
                  <a:tcPr/>
                </a:tc>
                <a:tc>
                  <a:txBody>
                    <a:bodyPr/>
                    <a:lstStyle/>
                    <a:p>
                      <a:pPr>
                        <a:lnSpc>
                          <a:spcPct val="115000"/>
                        </a:lnSpc>
                        <a:spcAft>
                          <a:spcPts val="1000"/>
                        </a:spcAft>
                      </a:pPr>
                      <a:r>
                        <a:rPr lang="en-IE" sz="1600" dirty="0">
                          <a:effectLst/>
                          <a:latin typeface="Dosis Light" charset="0"/>
                        </a:rPr>
                        <a:t> </a:t>
                      </a:r>
                      <a:endParaRPr lang="en-IE" sz="1600" dirty="0">
                        <a:effectLst/>
                        <a:latin typeface="Dosis Light" charset="0"/>
                        <a:ea typeface="Calibri"/>
                        <a:cs typeface="Times New Roman"/>
                      </a:endParaRPr>
                    </a:p>
                  </a:txBody>
                  <a:tcPr marL="0" marR="0" marT="0" marB="0" anchor="ctr">
                    <a:solidFill>
                      <a:schemeClr val="accent3">
                        <a:lumMod val="40000"/>
                        <a:lumOff val="60000"/>
                      </a:schemeClr>
                    </a:solidFill>
                  </a:tcPr>
                </a:tc>
                <a:extLst>
                  <a:ext uri="{0D108BD9-81ED-4DB2-BD59-A6C34878D82A}">
                    <a16:rowId xmlns:a16="http://schemas.microsoft.com/office/drawing/2014/main" val="10000"/>
                  </a:ext>
                </a:extLst>
              </a:tr>
              <a:tr h="2131528">
                <a:tc>
                  <a:txBody>
                    <a:bodyPr/>
                    <a:lstStyle/>
                    <a:p>
                      <a:pPr algn="ctr">
                        <a:lnSpc>
                          <a:spcPct val="115000"/>
                        </a:lnSpc>
                        <a:spcAft>
                          <a:spcPts val="1000"/>
                        </a:spcAft>
                      </a:pPr>
                      <a:r>
                        <a:rPr lang="en-IE" sz="1600" dirty="0">
                          <a:effectLst/>
                          <a:latin typeface="Dosis Light" charset="0"/>
                        </a:rPr>
                        <a:t>Lamp Type</a:t>
                      </a:r>
                      <a:endParaRPr lang="en-IE" sz="1600" dirty="0">
                        <a:effectLst/>
                        <a:latin typeface="Dosis Light" charset="0"/>
                        <a:ea typeface="Calibri"/>
                        <a:cs typeface="Times New Roman"/>
                      </a:endParaRPr>
                    </a:p>
                  </a:txBody>
                  <a:tcPr marL="68580" marR="68580" marT="0" marB="0">
                    <a:solidFill>
                      <a:schemeClr val="accent3">
                        <a:lumMod val="20000"/>
                        <a:lumOff val="80000"/>
                      </a:schemeClr>
                    </a:solidFill>
                  </a:tcPr>
                </a:tc>
                <a:tc>
                  <a:txBody>
                    <a:bodyPr/>
                    <a:lstStyle/>
                    <a:p>
                      <a:pPr algn="ctr">
                        <a:lnSpc>
                          <a:spcPct val="115000"/>
                        </a:lnSpc>
                        <a:spcAft>
                          <a:spcPts val="1000"/>
                        </a:spcAft>
                      </a:pPr>
                      <a:r>
                        <a:rPr lang="en-IE" sz="1600" dirty="0">
                          <a:effectLst/>
                          <a:latin typeface="Dosis Light" charset="0"/>
                        </a:rPr>
                        <a:t>Billable Wattage</a:t>
                      </a:r>
                      <a:endParaRPr lang="en-IE" sz="1600" dirty="0">
                        <a:effectLst/>
                        <a:latin typeface="Dosis Light" charset="0"/>
                        <a:ea typeface="Calibri"/>
                        <a:cs typeface="Times New Roman"/>
                      </a:endParaRPr>
                    </a:p>
                  </a:txBody>
                  <a:tcPr marL="68580" marR="68580" marT="0" marB="0">
                    <a:solidFill>
                      <a:schemeClr val="accent3">
                        <a:lumMod val="20000"/>
                        <a:lumOff val="80000"/>
                      </a:schemeClr>
                    </a:solidFill>
                  </a:tcPr>
                </a:tc>
                <a:tc>
                  <a:txBody>
                    <a:bodyPr/>
                    <a:lstStyle/>
                    <a:p>
                      <a:pPr algn="ctr">
                        <a:lnSpc>
                          <a:spcPct val="115000"/>
                        </a:lnSpc>
                        <a:spcAft>
                          <a:spcPts val="1000"/>
                        </a:spcAft>
                      </a:pPr>
                      <a:r>
                        <a:rPr lang="en-IE" sz="1600" dirty="0">
                          <a:effectLst/>
                          <a:latin typeface="Dosis Light" charset="0"/>
                        </a:rPr>
                        <a:t>Lamp Type</a:t>
                      </a:r>
                      <a:endParaRPr lang="en-IE" sz="1600" dirty="0">
                        <a:effectLst/>
                        <a:latin typeface="Dosis Light" charset="0"/>
                        <a:ea typeface="Calibri"/>
                        <a:cs typeface="Times New Roman"/>
                      </a:endParaRPr>
                    </a:p>
                  </a:txBody>
                  <a:tcPr marL="68580" marR="68580" marT="0" marB="0">
                    <a:solidFill>
                      <a:schemeClr val="accent3">
                        <a:lumMod val="20000"/>
                        <a:lumOff val="80000"/>
                      </a:schemeClr>
                    </a:solidFill>
                  </a:tcPr>
                </a:tc>
                <a:tc>
                  <a:txBody>
                    <a:bodyPr/>
                    <a:lstStyle/>
                    <a:p>
                      <a:pPr algn="ctr">
                        <a:lnSpc>
                          <a:spcPct val="115000"/>
                        </a:lnSpc>
                        <a:spcAft>
                          <a:spcPts val="1000"/>
                        </a:spcAft>
                      </a:pPr>
                      <a:r>
                        <a:rPr lang="en-IE" sz="1600" dirty="0">
                          <a:effectLst/>
                          <a:latin typeface="Dosis Light" charset="0"/>
                        </a:rPr>
                        <a:t>Billable Wattage</a:t>
                      </a:r>
                      <a:endParaRPr lang="en-IE" sz="1600" dirty="0">
                        <a:effectLst/>
                        <a:latin typeface="Dosis Light" charset="0"/>
                        <a:ea typeface="Calibri"/>
                        <a:cs typeface="Times New Roman"/>
                      </a:endParaRPr>
                    </a:p>
                  </a:txBody>
                  <a:tcPr marL="68580" marR="68580" marT="0" marB="0">
                    <a:solidFill>
                      <a:schemeClr val="accent3">
                        <a:lumMod val="20000"/>
                        <a:lumOff val="80000"/>
                      </a:schemeClr>
                    </a:solidFill>
                  </a:tcPr>
                </a:tc>
                <a:tc>
                  <a:txBody>
                    <a:bodyPr/>
                    <a:lstStyle/>
                    <a:p>
                      <a:pPr algn="ctr">
                        <a:lnSpc>
                          <a:spcPct val="115000"/>
                        </a:lnSpc>
                        <a:spcAft>
                          <a:spcPts val="1000"/>
                        </a:spcAft>
                      </a:pPr>
                      <a:r>
                        <a:rPr lang="en-IE" sz="1600" dirty="0">
                          <a:effectLst/>
                          <a:latin typeface="Dosis Light" charset="0"/>
                        </a:rPr>
                        <a:t>Equivalent wattage taking 75% midnight to dawn dimming into account</a:t>
                      </a:r>
                      <a:endParaRPr lang="en-IE" sz="1600" dirty="0">
                        <a:effectLst/>
                        <a:latin typeface="Dosis Light" charset="0"/>
                        <a:ea typeface="Calibri"/>
                        <a:cs typeface="Times New Roman"/>
                      </a:endParaRPr>
                    </a:p>
                  </a:txBody>
                  <a:tcPr marL="68580" marR="68580" marT="0" marB="0">
                    <a:solidFill>
                      <a:schemeClr val="accent3">
                        <a:lumMod val="20000"/>
                        <a:lumOff val="80000"/>
                      </a:schemeClr>
                    </a:solidFill>
                  </a:tcPr>
                </a:tc>
                <a:tc>
                  <a:txBody>
                    <a:bodyPr/>
                    <a:lstStyle/>
                    <a:p>
                      <a:pPr algn="ctr">
                        <a:lnSpc>
                          <a:spcPct val="115000"/>
                        </a:lnSpc>
                        <a:spcAft>
                          <a:spcPts val="1000"/>
                        </a:spcAft>
                      </a:pPr>
                      <a:r>
                        <a:rPr lang="en-IE" sz="1600">
                          <a:effectLst/>
                          <a:latin typeface="Dosis Light" charset="0"/>
                        </a:rPr>
                        <a:t>% Energy Reduction</a:t>
                      </a:r>
                      <a:endParaRPr lang="en-IE" sz="1600">
                        <a:effectLst/>
                        <a:latin typeface="Dosis Light" charset="0"/>
                        <a:ea typeface="Calibri"/>
                        <a:cs typeface="Times New Roman"/>
                      </a:endParaRPr>
                    </a:p>
                  </a:txBody>
                  <a:tcPr marL="68580" marR="68580" marT="0" marB="0">
                    <a:solidFill>
                      <a:schemeClr val="accent3">
                        <a:lumMod val="20000"/>
                        <a:lumOff val="80000"/>
                      </a:schemeClr>
                    </a:solidFill>
                  </a:tcPr>
                </a:tc>
                <a:extLst>
                  <a:ext uri="{0D108BD9-81ED-4DB2-BD59-A6C34878D82A}">
                    <a16:rowId xmlns:a16="http://schemas.microsoft.com/office/drawing/2014/main" val="10001"/>
                  </a:ext>
                </a:extLst>
              </a:tr>
              <a:tr h="374396">
                <a:tc>
                  <a:txBody>
                    <a:bodyPr/>
                    <a:lstStyle/>
                    <a:p>
                      <a:pPr algn="ctr">
                        <a:lnSpc>
                          <a:spcPct val="115000"/>
                        </a:lnSpc>
                        <a:spcAft>
                          <a:spcPts val="1000"/>
                        </a:spcAft>
                      </a:pPr>
                      <a:r>
                        <a:rPr lang="en-IE" sz="1600">
                          <a:effectLst/>
                          <a:latin typeface="Dosis Light" charset="0"/>
                        </a:rPr>
                        <a:t>70W Son</a:t>
                      </a:r>
                      <a:endParaRPr lang="en-IE" sz="1600">
                        <a:effectLst/>
                        <a:latin typeface="Dosis Light" charset="0"/>
                        <a:ea typeface="Calibri"/>
                        <a:cs typeface="Times New Roman"/>
                      </a:endParaRPr>
                    </a:p>
                  </a:txBody>
                  <a:tcPr marL="68580" marR="68580" marT="0" marB="0">
                    <a:solidFill>
                      <a:schemeClr val="accent3">
                        <a:lumMod val="20000"/>
                        <a:lumOff val="80000"/>
                      </a:schemeClr>
                    </a:solidFill>
                  </a:tcPr>
                </a:tc>
                <a:tc>
                  <a:txBody>
                    <a:bodyPr/>
                    <a:lstStyle/>
                    <a:p>
                      <a:pPr algn="ctr">
                        <a:lnSpc>
                          <a:spcPct val="115000"/>
                        </a:lnSpc>
                        <a:spcAft>
                          <a:spcPts val="1000"/>
                        </a:spcAft>
                      </a:pPr>
                      <a:r>
                        <a:rPr lang="en-IE" sz="1600">
                          <a:effectLst/>
                          <a:latin typeface="Dosis Light" charset="0"/>
                        </a:rPr>
                        <a:t>85W</a:t>
                      </a:r>
                      <a:endParaRPr lang="en-IE" sz="1600">
                        <a:effectLst/>
                        <a:latin typeface="Dosis Light" charset="0"/>
                        <a:ea typeface="Calibri"/>
                        <a:cs typeface="Times New Roman"/>
                      </a:endParaRPr>
                    </a:p>
                  </a:txBody>
                  <a:tcPr marL="68580" marR="68580" marT="0" marB="0">
                    <a:solidFill>
                      <a:schemeClr val="accent3">
                        <a:lumMod val="20000"/>
                        <a:lumOff val="80000"/>
                      </a:schemeClr>
                    </a:solidFill>
                  </a:tcPr>
                </a:tc>
                <a:tc>
                  <a:txBody>
                    <a:bodyPr/>
                    <a:lstStyle/>
                    <a:p>
                      <a:pPr algn="ctr">
                        <a:lnSpc>
                          <a:spcPct val="115000"/>
                        </a:lnSpc>
                        <a:spcAft>
                          <a:spcPts val="1000"/>
                        </a:spcAft>
                      </a:pPr>
                      <a:r>
                        <a:rPr lang="en-IE" sz="1600">
                          <a:effectLst/>
                          <a:latin typeface="Dosis Light" charset="0"/>
                        </a:rPr>
                        <a:t>25W Led</a:t>
                      </a:r>
                      <a:endParaRPr lang="en-IE" sz="1600">
                        <a:effectLst/>
                        <a:latin typeface="Dosis Light" charset="0"/>
                        <a:ea typeface="Calibri"/>
                        <a:cs typeface="Times New Roman"/>
                      </a:endParaRPr>
                    </a:p>
                  </a:txBody>
                  <a:tcPr marL="68580" marR="68580" marT="0" marB="0">
                    <a:solidFill>
                      <a:schemeClr val="accent3">
                        <a:lumMod val="20000"/>
                        <a:lumOff val="80000"/>
                      </a:schemeClr>
                    </a:solidFill>
                  </a:tcPr>
                </a:tc>
                <a:tc>
                  <a:txBody>
                    <a:bodyPr/>
                    <a:lstStyle/>
                    <a:p>
                      <a:pPr algn="ctr">
                        <a:lnSpc>
                          <a:spcPct val="115000"/>
                        </a:lnSpc>
                        <a:spcAft>
                          <a:spcPts val="1000"/>
                        </a:spcAft>
                      </a:pPr>
                      <a:r>
                        <a:rPr lang="en-IE" sz="1600">
                          <a:effectLst/>
                          <a:latin typeface="Dosis Light" charset="0"/>
                        </a:rPr>
                        <a:t>25W</a:t>
                      </a:r>
                      <a:endParaRPr lang="en-IE" sz="1600">
                        <a:effectLst/>
                        <a:latin typeface="Dosis Light" charset="0"/>
                        <a:ea typeface="Calibri"/>
                        <a:cs typeface="Times New Roman"/>
                      </a:endParaRPr>
                    </a:p>
                  </a:txBody>
                  <a:tcPr marL="68580" marR="68580" marT="0" marB="0">
                    <a:solidFill>
                      <a:schemeClr val="accent3">
                        <a:lumMod val="20000"/>
                        <a:lumOff val="80000"/>
                      </a:schemeClr>
                    </a:solidFill>
                  </a:tcPr>
                </a:tc>
                <a:tc>
                  <a:txBody>
                    <a:bodyPr/>
                    <a:lstStyle/>
                    <a:p>
                      <a:pPr algn="ctr">
                        <a:lnSpc>
                          <a:spcPct val="115000"/>
                        </a:lnSpc>
                        <a:spcAft>
                          <a:spcPts val="1000"/>
                        </a:spcAft>
                      </a:pPr>
                      <a:r>
                        <a:rPr lang="en-IE" sz="1600" dirty="0">
                          <a:effectLst/>
                          <a:latin typeface="Dosis Light" charset="0"/>
                        </a:rPr>
                        <a:t>21.875W</a:t>
                      </a:r>
                      <a:endParaRPr lang="en-IE" sz="1600" dirty="0">
                        <a:effectLst/>
                        <a:latin typeface="Dosis Light" charset="0"/>
                        <a:ea typeface="Calibri"/>
                        <a:cs typeface="Times New Roman"/>
                      </a:endParaRPr>
                    </a:p>
                  </a:txBody>
                  <a:tcPr marL="68580" marR="68580" marT="0" marB="0">
                    <a:solidFill>
                      <a:schemeClr val="accent3">
                        <a:lumMod val="20000"/>
                        <a:lumOff val="80000"/>
                      </a:schemeClr>
                    </a:solidFill>
                  </a:tcPr>
                </a:tc>
                <a:tc>
                  <a:txBody>
                    <a:bodyPr/>
                    <a:lstStyle/>
                    <a:p>
                      <a:pPr algn="ctr">
                        <a:lnSpc>
                          <a:spcPct val="115000"/>
                        </a:lnSpc>
                        <a:spcAft>
                          <a:spcPts val="1000"/>
                        </a:spcAft>
                      </a:pPr>
                      <a:r>
                        <a:rPr lang="en-IE" sz="1600" dirty="0">
                          <a:effectLst/>
                          <a:latin typeface="Dosis Light" charset="0"/>
                        </a:rPr>
                        <a:t>74%</a:t>
                      </a:r>
                      <a:endParaRPr lang="en-IE" sz="1600" dirty="0">
                        <a:effectLst/>
                        <a:latin typeface="Dosis Light" charset="0"/>
                        <a:ea typeface="Calibri"/>
                        <a:cs typeface="Times New Roman"/>
                      </a:endParaRPr>
                    </a:p>
                  </a:txBody>
                  <a:tcPr marL="68580" marR="68580" marT="0" marB="0">
                    <a:solidFill>
                      <a:schemeClr val="accent3">
                        <a:lumMod val="20000"/>
                        <a:lumOff val="8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986714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840"/>
        <p:cNvGrpSpPr/>
        <p:nvPr/>
      </p:nvGrpSpPr>
      <p:grpSpPr>
        <a:xfrm>
          <a:off x="0" y="0"/>
          <a:ext cx="0" cy="0"/>
          <a:chOff x="0" y="0"/>
          <a:chExt cx="0" cy="0"/>
        </a:xfrm>
      </p:grpSpPr>
      <p:sp>
        <p:nvSpPr>
          <p:cNvPr id="3841" name="Google Shape;3841;p14"/>
          <p:cNvSpPr txBox="1">
            <a:spLocks noGrp="1"/>
          </p:cNvSpPr>
          <p:nvPr>
            <p:ph type="title"/>
          </p:nvPr>
        </p:nvSpPr>
        <p:spPr>
          <a:xfrm>
            <a:off x="179512" y="7495"/>
            <a:ext cx="792088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b="1" dirty="0"/>
              <a:t>PROGRAMME IN DETAIL</a:t>
            </a:r>
            <a:endParaRPr b="1" dirty="0"/>
          </a:p>
        </p:txBody>
      </p:sp>
      <p:sp>
        <p:nvSpPr>
          <p:cNvPr id="3843" name="Google Shape;3843;p14"/>
          <p:cNvSpPr txBox="1">
            <a:spLocks noGrp="1"/>
          </p:cNvSpPr>
          <p:nvPr>
            <p:ph type="body" idx="1"/>
          </p:nvPr>
        </p:nvSpPr>
        <p:spPr>
          <a:xfrm>
            <a:off x="179512" y="699542"/>
            <a:ext cx="7344816" cy="1224136"/>
          </a:xfrm>
          <a:prstGeom prst="rect">
            <a:avLst/>
          </a:prstGeom>
        </p:spPr>
        <p:txBody>
          <a:bodyPr spcFirstLastPara="1" wrap="square" lIns="91425" tIns="91425" rIns="91425" bIns="91425" anchor="t" anchorCtr="0">
            <a:noAutofit/>
          </a:bodyPr>
          <a:lstStyle/>
          <a:p>
            <a:pPr lvl="0"/>
            <a:endParaRPr lang="en-IE" sz="2800" dirty="0"/>
          </a:p>
          <a:p>
            <a:endParaRPr lang="en-IE" sz="2800" dirty="0"/>
          </a:p>
          <a:p>
            <a:pPr lvl="0"/>
            <a:endParaRPr lang="en-IE" sz="2800" dirty="0"/>
          </a:p>
          <a:p>
            <a:pPr marL="114300" lvl="0" indent="0">
              <a:buNone/>
            </a:pPr>
            <a:endParaRPr lang="en-IE" sz="2000" dirty="0"/>
          </a:p>
        </p:txBody>
      </p:sp>
      <p:sp>
        <p:nvSpPr>
          <p:cNvPr id="3845" name="Google Shape;3845;p14"/>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17</a:t>
            </a:fld>
            <a:endParaRPr/>
          </a:p>
        </p:txBody>
      </p:sp>
      <p:graphicFrame>
        <p:nvGraphicFramePr>
          <p:cNvPr id="2" name="Table 1"/>
          <p:cNvGraphicFramePr>
            <a:graphicFrameLocks noGrp="1"/>
          </p:cNvGraphicFramePr>
          <p:nvPr>
            <p:extLst>
              <p:ext uri="{D42A27DB-BD31-4B8C-83A1-F6EECF244321}">
                <p14:modId xmlns:p14="http://schemas.microsoft.com/office/powerpoint/2010/main" val="3011171959"/>
              </p:ext>
            </p:extLst>
          </p:nvPr>
        </p:nvGraphicFramePr>
        <p:xfrm>
          <a:off x="323528" y="1059582"/>
          <a:ext cx="7200800" cy="2880320"/>
        </p:xfrm>
        <a:graphic>
          <a:graphicData uri="http://schemas.openxmlformats.org/drawingml/2006/table">
            <a:tbl>
              <a:tblPr firstRow="1" firstCol="1" bandRow="1">
                <a:tableStyleId>{38153CD3-D156-4897-9AB9-63B7B0F63E04}</a:tableStyleId>
              </a:tblPr>
              <a:tblGrid>
                <a:gridCol w="1223871">
                  <a:extLst>
                    <a:ext uri="{9D8B030D-6E8A-4147-A177-3AD203B41FA5}">
                      <a16:colId xmlns:a16="http://schemas.microsoft.com/office/drawing/2014/main" val="20000"/>
                    </a:ext>
                  </a:extLst>
                </a:gridCol>
                <a:gridCol w="1223871">
                  <a:extLst>
                    <a:ext uri="{9D8B030D-6E8A-4147-A177-3AD203B41FA5}">
                      <a16:colId xmlns:a16="http://schemas.microsoft.com/office/drawing/2014/main" val="20001"/>
                    </a:ext>
                  </a:extLst>
                </a:gridCol>
                <a:gridCol w="1008642">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583646">
                  <a:extLst>
                    <a:ext uri="{9D8B030D-6E8A-4147-A177-3AD203B41FA5}">
                      <a16:colId xmlns:a16="http://schemas.microsoft.com/office/drawing/2014/main" val="20004"/>
                    </a:ext>
                  </a:extLst>
                </a:gridCol>
                <a:gridCol w="1080650">
                  <a:extLst>
                    <a:ext uri="{9D8B030D-6E8A-4147-A177-3AD203B41FA5}">
                      <a16:colId xmlns:a16="http://schemas.microsoft.com/office/drawing/2014/main" val="20005"/>
                    </a:ext>
                  </a:extLst>
                </a:gridCol>
              </a:tblGrid>
              <a:tr h="374396">
                <a:tc gridSpan="2">
                  <a:txBody>
                    <a:bodyPr/>
                    <a:lstStyle/>
                    <a:p>
                      <a:pPr algn="ctr">
                        <a:lnSpc>
                          <a:spcPct val="115000"/>
                        </a:lnSpc>
                        <a:spcAft>
                          <a:spcPts val="1000"/>
                        </a:spcAft>
                      </a:pPr>
                      <a:r>
                        <a:rPr lang="en-IE" sz="2000" b="1" dirty="0">
                          <a:solidFill>
                            <a:schemeClr val="accent3">
                              <a:lumMod val="50000"/>
                            </a:schemeClr>
                          </a:solidFill>
                          <a:effectLst/>
                          <a:latin typeface="Dosis Light" charset="0"/>
                        </a:rPr>
                        <a:t>Before</a:t>
                      </a:r>
                      <a:endParaRPr lang="en-IE" sz="2000" b="1" dirty="0">
                        <a:solidFill>
                          <a:schemeClr val="accent3">
                            <a:lumMod val="50000"/>
                          </a:schemeClr>
                        </a:solidFill>
                        <a:effectLst/>
                        <a:latin typeface="Dosis Light" charset="0"/>
                        <a:ea typeface="Calibri"/>
                        <a:cs typeface="Times New Roman"/>
                      </a:endParaRPr>
                    </a:p>
                  </a:txBody>
                  <a:tcPr marL="68580" marR="68580" marT="0" marB="0">
                    <a:solidFill>
                      <a:schemeClr val="accent3">
                        <a:lumMod val="40000"/>
                        <a:lumOff val="60000"/>
                      </a:schemeClr>
                    </a:solidFill>
                  </a:tcPr>
                </a:tc>
                <a:tc hMerge="1">
                  <a:txBody>
                    <a:bodyPr/>
                    <a:lstStyle/>
                    <a:p>
                      <a:endParaRPr lang="en-IE"/>
                    </a:p>
                  </a:txBody>
                  <a:tcPr/>
                </a:tc>
                <a:tc gridSpan="3">
                  <a:txBody>
                    <a:bodyPr/>
                    <a:lstStyle/>
                    <a:p>
                      <a:pPr algn="ctr">
                        <a:lnSpc>
                          <a:spcPct val="115000"/>
                        </a:lnSpc>
                        <a:spcAft>
                          <a:spcPts val="1000"/>
                        </a:spcAft>
                      </a:pPr>
                      <a:r>
                        <a:rPr lang="en-IE" sz="2000" b="1" dirty="0">
                          <a:solidFill>
                            <a:schemeClr val="accent3">
                              <a:lumMod val="50000"/>
                            </a:schemeClr>
                          </a:solidFill>
                          <a:effectLst/>
                          <a:latin typeface="Dosis Light" charset="0"/>
                        </a:rPr>
                        <a:t>After</a:t>
                      </a:r>
                      <a:endParaRPr lang="en-IE" sz="2000" b="1" dirty="0">
                        <a:solidFill>
                          <a:schemeClr val="accent3">
                            <a:lumMod val="50000"/>
                          </a:schemeClr>
                        </a:solidFill>
                        <a:effectLst/>
                        <a:latin typeface="Dosis Light" charset="0"/>
                        <a:ea typeface="Calibri"/>
                        <a:cs typeface="Times New Roman"/>
                      </a:endParaRPr>
                    </a:p>
                  </a:txBody>
                  <a:tcPr marL="68580" marR="68580" marT="0" marB="0">
                    <a:solidFill>
                      <a:schemeClr val="accent3">
                        <a:lumMod val="40000"/>
                        <a:lumOff val="60000"/>
                      </a:schemeClr>
                    </a:solidFill>
                  </a:tcPr>
                </a:tc>
                <a:tc hMerge="1">
                  <a:txBody>
                    <a:bodyPr/>
                    <a:lstStyle/>
                    <a:p>
                      <a:endParaRPr lang="en-IE"/>
                    </a:p>
                  </a:txBody>
                  <a:tcPr/>
                </a:tc>
                <a:tc hMerge="1">
                  <a:txBody>
                    <a:bodyPr/>
                    <a:lstStyle/>
                    <a:p>
                      <a:endParaRPr lang="en-IE"/>
                    </a:p>
                  </a:txBody>
                  <a:tcPr/>
                </a:tc>
                <a:tc>
                  <a:txBody>
                    <a:bodyPr/>
                    <a:lstStyle/>
                    <a:p>
                      <a:pPr>
                        <a:lnSpc>
                          <a:spcPct val="115000"/>
                        </a:lnSpc>
                        <a:spcAft>
                          <a:spcPts val="1000"/>
                        </a:spcAft>
                      </a:pPr>
                      <a:r>
                        <a:rPr lang="en-IE" sz="1600" dirty="0">
                          <a:effectLst/>
                          <a:latin typeface="Dosis Light" charset="0"/>
                        </a:rPr>
                        <a:t> </a:t>
                      </a:r>
                      <a:endParaRPr lang="en-IE" sz="1600" dirty="0">
                        <a:effectLst/>
                        <a:latin typeface="Dosis Light" charset="0"/>
                        <a:ea typeface="Calibri"/>
                        <a:cs typeface="Times New Roman"/>
                      </a:endParaRPr>
                    </a:p>
                  </a:txBody>
                  <a:tcPr marL="0" marR="0" marT="0" marB="0" anchor="ctr">
                    <a:solidFill>
                      <a:schemeClr val="accent3">
                        <a:lumMod val="40000"/>
                        <a:lumOff val="60000"/>
                      </a:schemeClr>
                    </a:solidFill>
                  </a:tcPr>
                </a:tc>
                <a:extLst>
                  <a:ext uri="{0D108BD9-81ED-4DB2-BD59-A6C34878D82A}">
                    <a16:rowId xmlns:a16="http://schemas.microsoft.com/office/drawing/2014/main" val="10000"/>
                  </a:ext>
                </a:extLst>
              </a:tr>
              <a:tr h="2131528">
                <a:tc>
                  <a:txBody>
                    <a:bodyPr/>
                    <a:lstStyle/>
                    <a:p>
                      <a:pPr algn="ctr">
                        <a:lnSpc>
                          <a:spcPct val="115000"/>
                        </a:lnSpc>
                        <a:spcAft>
                          <a:spcPts val="1000"/>
                        </a:spcAft>
                      </a:pPr>
                      <a:r>
                        <a:rPr lang="en-IE" sz="1600" dirty="0">
                          <a:effectLst/>
                          <a:latin typeface="Dosis Light" charset="0"/>
                        </a:rPr>
                        <a:t>Lamp Type</a:t>
                      </a:r>
                      <a:endParaRPr lang="en-IE" sz="1600" dirty="0">
                        <a:effectLst/>
                        <a:latin typeface="Dosis Light" charset="0"/>
                        <a:ea typeface="Calibri"/>
                        <a:cs typeface="Times New Roman"/>
                      </a:endParaRPr>
                    </a:p>
                  </a:txBody>
                  <a:tcPr marL="68580" marR="68580" marT="0" marB="0">
                    <a:solidFill>
                      <a:schemeClr val="accent3">
                        <a:lumMod val="20000"/>
                        <a:lumOff val="80000"/>
                      </a:schemeClr>
                    </a:solidFill>
                  </a:tcPr>
                </a:tc>
                <a:tc>
                  <a:txBody>
                    <a:bodyPr/>
                    <a:lstStyle/>
                    <a:p>
                      <a:pPr algn="ctr">
                        <a:lnSpc>
                          <a:spcPct val="115000"/>
                        </a:lnSpc>
                        <a:spcAft>
                          <a:spcPts val="1000"/>
                        </a:spcAft>
                      </a:pPr>
                      <a:r>
                        <a:rPr lang="en-IE" sz="1600" dirty="0">
                          <a:effectLst/>
                          <a:latin typeface="Dosis Light" charset="0"/>
                        </a:rPr>
                        <a:t>Billable Wattage</a:t>
                      </a:r>
                      <a:endParaRPr lang="en-IE" sz="1600" dirty="0">
                        <a:effectLst/>
                        <a:latin typeface="Dosis Light" charset="0"/>
                        <a:ea typeface="Calibri"/>
                        <a:cs typeface="Times New Roman"/>
                      </a:endParaRPr>
                    </a:p>
                  </a:txBody>
                  <a:tcPr marL="68580" marR="68580" marT="0" marB="0">
                    <a:solidFill>
                      <a:schemeClr val="accent3">
                        <a:lumMod val="20000"/>
                        <a:lumOff val="80000"/>
                      </a:schemeClr>
                    </a:solidFill>
                  </a:tcPr>
                </a:tc>
                <a:tc>
                  <a:txBody>
                    <a:bodyPr/>
                    <a:lstStyle/>
                    <a:p>
                      <a:pPr algn="ctr">
                        <a:lnSpc>
                          <a:spcPct val="115000"/>
                        </a:lnSpc>
                        <a:spcAft>
                          <a:spcPts val="1000"/>
                        </a:spcAft>
                      </a:pPr>
                      <a:r>
                        <a:rPr lang="en-IE" sz="1600" dirty="0">
                          <a:effectLst/>
                          <a:latin typeface="Dosis Light" charset="0"/>
                        </a:rPr>
                        <a:t>Lamp Type</a:t>
                      </a:r>
                      <a:endParaRPr lang="en-IE" sz="1600" dirty="0">
                        <a:effectLst/>
                        <a:latin typeface="Dosis Light" charset="0"/>
                        <a:ea typeface="Calibri"/>
                        <a:cs typeface="Times New Roman"/>
                      </a:endParaRPr>
                    </a:p>
                  </a:txBody>
                  <a:tcPr marL="68580" marR="68580" marT="0" marB="0">
                    <a:solidFill>
                      <a:schemeClr val="accent3">
                        <a:lumMod val="20000"/>
                        <a:lumOff val="80000"/>
                      </a:schemeClr>
                    </a:solidFill>
                  </a:tcPr>
                </a:tc>
                <a:tc>
                  <a:txBody>
                    <a:bodyPr/>
                    <a:lstStyle/>
                    <a:p>
                      <a:pPr algn="ctr">
                        <a:lnSpc>
                          <a:spcPct val="115000"/>
                        </a:lnSpc>
                        <a:spcAft>
                          <a:spcPts val="1000"/>
                        </a:spcAft>
                      </a:pPr>
                      <a:r>
                        <a:rPr lang="en-IE" sz="1600" dirty="0">
                          <a:effectLst/>
                          <a:latin typeface="Dosis Light" charset="0"/>
                        </a:rPr>
                        <a:t>Billable Wattage</a:t>
                      </a:r>
                      <a:endParaRPr lang="en-IE" sz="1600" dirty="0">
                        <a:effectLst/>
                        <a:latin typeface="Dosis Light" charset="0"/>
                        <a:ea typeface="Calibri"/>
                        <a:cs typeface="Times New Roman"/>
                      </a:endParaRPr>
                    </a:p>
                  </a:txBody>
                  <a:tcPr marL="68580" marR="68580" marT="0" marB="0">
                    <a:solidFill>
                      <a:schemeClr val="accent3">
                        <a:lumMod val="20000"/>
                        <a:lumOff val="80000"/>
                      </a:schemeClr>
                    </a:solidFill>
                  </a:tcPr>
                </a:tc>
                <a:tc>
                  <a:txBody>
                    <a:bodyPr/>
                    <a:lstStyle/>
                    <a:p>
                      <a:pPr algn="ctr">
                        <a:lnSpc>
                          <a:spcPct val="115000"/>
                        </a:lnSpc>
                        <a:spcAft>
                          <a:spcPts val="1000"/>
                        </a:spcAft>
                      </a:pPr>
                      <a:r>
                        <a:rPr lang="en-IE" sz="1600" dirty="0">
                          <a:effectLst/>
                          <a:latin typeface="Dosis Light" charset="0"/>
                        </a:rPr>
                        <a:t>Equivalent wattage taking 25% midnight to dawn dimming into account</a:t>
                      </a:r>
                      <a:endParaRPr lang="en-IE" sz="1600" dirty="0">
                        <a:effectLst/>
                        <a:latin typeface="Dosis Light" charset="0"/>
                        <a:ea typeface="Calibri"/>
                        <a:cs typeface="Times New Roman"/>
                      </a:endParaRPr>
                    </a:p>
                  </a:txBody>
                  <a:tcPr marL="68580" marR="68580" marT="0" marB="0">
                    <a:solidFill>
                      <a:schemeClr val="accent3">
                        <a:lumMod val="20000"/>
                        <a:lumOff val="80000"/>
                      </a:schemeClr>
                    </a:solidFill>
                  </a:tcPr>
                </a:tc>
                <a:tc>
                  <a:txBody>
                    <a:bodyPr/>
                    <a:lstStyle/>
                    <a:p>
                      <a:pPr algn="ctr">
                        <a:lnSpc>
                          <a:spcPct val="115000"/>
                        </a:lnSpc>
                        <a:spcAft>
                          <a:spcPts val="1000"/>
                        </a:spcAft>
                      </a:pPr>
                      <a:r>
                        <a:rPr lang="en-IE" sz="1600">
                          <a:effectLst/>
                          <a:latin typeface="Dosis Light" charset="0"/>
                        </a:rPr>
                        <a:t>% Energy Reduction</a:t>
                      </a:r>
                      <a:endParaRPr lang="en-IE" sz="1600">
                        <a:effectLst/>
                        <a:latin typeface="Dosis Light" charset="0"/>
                        <a:ea typeface="Calibri"/>
                        <a:cs typeface="Times New Roman"/>
                      </a:endParaRPr>
                    </a:p>
                  </a:txBody>
                  <a:tcPr marL="68580" marR="68580" marT="0" marB="0">
                    <a:solidFill>
                      <a:schemeClr val="accent3">
                        <a:lumMod val="20000"/>
                        <a:lumOff val="80000"/>
                      </a:schemeClr>
                    </a:solidFill>
                  </a:tcPr>
                </a:tc>
                <a:extLst>
                  <a:ext uri="{0D108BD9-81ED-4DB2-BD59-A6C34878D82A}">
                    <a16:rowId xmlns:a16="http://schemas.microsoft.com/office/drawing/2014/main" val="10001"/>
                  </a:ext>
                </a:extLst>
              </a:tr>
              <a:tr h="374396">
                <a:tc>
                  <a:txBody>
                    <a:bodyPr/>
                    <a:lstStyle/>
                    <a:p>
                      <a:pPr algn="ctr">
                        <a:lnSpc>
                          <a:spcPct val="115000"/>
                        </a:lnSpc>
                        <a:spcAft>
                          <a:spcPts val="1000"/>
                        </a:spcAft>
                      </a:pPr>
                      <a:r>
                        <a:rPr lang="en-IE" sz="1600" dirty="0">
                          <a:effectLst/>
                          <a:latin typeface="Dosis Light" charset="0"/>
                          <a:ea typeface="Calibri"/>
                          <a:cs typeface="Times New Roman"/>
                        </a:rPr>
                        <a:t>150W Son</a:t>
                      </a:r>
                    </a:p>
                  </a:txBody>
                  <a:tcPr marL="68580" marR="68580" marT="0" marB="0">
                    <a:solidFill>
                      <a:schemeClr val="accent3">
                        <a:lumMod val="20000"/>
                        <a:lumOff val="80000"/>
                      </a:schemeClr>
                    </a:solidFill>
                  </a:tcPr>
                </a:tc>
                <a:tc>
                  <a:txBody>
                    <a:bodyPr/>
                    <a:lstStyle/>
                    <a:p>
                      <a:pPr algn="ctr">
                        <a:lnSpc>
                          <a:spcPct val="115000"/>
                        </a:lnSpc>
                        <a:spcAft>
                          <a:spcPts val="1000"/>
                        </a:spcAft>
                      </a:pPr>
                      <a:r>
                        <a:rPr lang="en-IE" sz="1600" dirty="0">
                          <a:effectLst/>
                          <a:latin typeface="Dosis Light" charset="0"/>
                          <a:ea typeface="Calibri"/>
                          <a:cs typeface="Times New Roman"/>
                        </a:rPr>
                        <a:t>170W</a:t>
                      </a:r>
                    </a:p>
                  </a:txBody>
                  <a:tcPr marL="68580" marR="68580" marT="0" marB="0">
                    <a:solidFill>
                      <a:schemeClr val="accent3">
                        <a:lumMod val="20000"/>
                        <a:lumOff val="80000"/>
                      </a:schemeClr>
                    </a:solidFill>
                  </a:tcPr>
                </a:tc>
                <a:tc>
                  <a:txBody>
                    <a:bodyPr/>
                    <a:lstStyle/>
                    <a:p>
                      <a:pPr algn="ctr">
                        <a:lnSpc>
                          <a:spcPct val="115000"/>
                        </a:lnSpc>
                        <a:spcAft>
                          <a:spcPts val="1000"/>
                        </a:spcAft>
                      </a:pPr>
                      <a:r>
                        <a:rPr lang="en-IE" sz="1600" dirty="0">
                          <a:effectLst/>
                          <a:latin typeface="Dosis Light" charset="0"/>
                          <a:ea typeface="Calibri"/>
                          <a:cs typeface="Times New Roman"/>
                        </a:rPr>
                        <a:t>84W Led</a:t>
                      </a:r>
                    </a:p>
                  </a:txBody>
                  <a:tcPr marL="68580" marR="68580" marT="0" marB="0">
                    <a:solidFill>
                      <a:schemeClr val="accent3">
                        <a:lumMod val="20000"/>
                        <a:lumOff val="80000"/>
                      </a:schemeClr>
                    </a:solidFill>
                  </a:tcPr>
                </a:tc>
                <a:tc>
                  <a:txBody>
                    <a:bodyPr/>
                    <a:lstStyle/>
                    <a:p>
                      <a:pPr algn="ctr">
                        <a:lnSpc>
                          <a:spcPct val="115000"/>
                        </a:lnSpc>
                        <a:spcAft>
                          <a:spcPts val="1000"/>
                        </a:spcAft>
                      </a:pPr>
                      <a:r>
                        <a:rPr lang="en-IE" sz="1600" dirty="0">
                          <a:effectLst/>
                          <a:latin typeface="Dosis Light" charset="0"/>
                          <a:ea typeface="Calibri"/>
                          <a:cs typeface="Times New Roman"/>
                        </a:rPr>
                        <a:t>84W</a:t>
                      </a:r>
                    </a:p>
                  </a:txBody>
                  <a:tcPr marL="68580" marR="68580" marT="0" marB="0">
                    <a:solidFill>
                      <a:schemeClr val="accent3">
                        <a:lumMod val="20000"/>
                        <a:lumOff val="80000"/>
                      </a:schemeClr>
                    </a:solidFill>
                  </a:tcPr>
                </a:tc>
                <a:tc>
                  <a:txBody>
                    <a:bodyPr/>
                    <a:lstStyle/>
                    <a:p>
                      <a:pPr algn="ctr">
                        <a:lnSpc>
                          <a:spcPct val="115000"/>
                        </a:lnSpc>
                        <a:spcAft>
                          <a:spcPts val="1000"/>
                        </a:spcAft>
                      </a:pPr>
                      <a:r>
                        <a:rPr lang="en-IE" sz="1600" dirty="0">
                          <a:effectLst/>
                          <a:latin typeface="Dosis Light" charset="0"/>
                          <a:ea typeface="Calibri"/>
                          <a:cs typeface="Times New Roman"/>
                        </a:rPr>
                        <a:t>73.5W</a:t>
                      </a:r>
                    </a:p>
                  </a:txBody>
                  <a:tcPr marL="68580" marR="68580" marT="0" marB="0">
                    <a:solidFill>
                      <a:schemeClr val="accent3">
                        <a:lumMod val="20000"/>
                        <a:lumOff val="80000"/>
                      </a:schemeClr>
                    </a:solidFill>
                  </a:tcPr>
                </a:tc>
                <a:tc>
                  <a:txBody>
                    <a:bodyPr/>
                    <a:lstStyle/>
                    <a:p>
                      <a:pPr algn="ctr">
                        <a:lnSpc>
                          <a:spcPct val="115000"/>
                        </a:lnSpc>
                        <a:spcAft>
                          <a:spcPts val="1000"/>
                        </a:spcAft>
                      </a:pPr>
                      <a:r>
                        <a:rPr lang="en-IE" sz="1600" dirty="0">
                          <a:effectLst/>
                          <a:latin typeface="Dosis Light" charset="0"/>
                          <a:ea typeface="Calibri"/>
                          <a:cs typeface="Times New Roman"/>
                        </a:rPr>
                        <a:t>57%</a:t>
                      </a:r>
                    </a:p>
                  </a:txBody>
                  <a:tcPr marL="68580" marR="68580" marT="0" marB="0">
                    <a:solidFill>
                      <a:schemeClr val="accent3">
                        <a:lumMod val="20000"/>
                        <a:lumOff val="80000"/>
                      </a:schemeClr>
                    </a:solidFill>
                  </a:tcPr>
                </a:tc>
                <a:extLst>
                  <a:ext uri="{0D108BD9-81ED-4DB2-BD59-A6C34878D82A}">
                    <a16:rowId xmlns:a16="http://schemas.microsoft.com/office/drawing/2014/main" val="10002"/>
                  </a:ext>
                </a:extLst>
              </a:tr>
            </a:tbl>
          </a:graphicData>
        </a:graphic>
      </p:graphicFrame>
      <p:sp>
        <p:nvSpPr>
          <p:cNvPr id="6" name="Google Shape;3843;p14"/>
          <p:cNvSpPr txBox="1">
            <a:spLocks noGrp="1"/>
          </p:cNvSpPr>
          <p:nvPr>
            <p:ph type="body" idx="1"/>
          </p:nvPr>
        </p:nvSpPr>
        <p:spPr>
          <a:xfrm>
            <a:off x="395536" y="4011910"/>
            <a:ext cx="7344816" cy="1224136"/>
          </a:xfrm>
          <a:prstGeom prst="rect">
            <a:avLst/>
          </a:prstGeom>
        </p:spPr>
        <p:txBody>
          <a:bodyPr spcFirstLastPara="1" wrap="square" lIns="91425" tIns="91425" rIns="91425" bIns="91425" anchor="t" anchorCtr="0">
            <a:noAutofit/>
          </a:bodyPr>
          <a:lstStyle/>
          <a:p>
            <a:pPr lvl="0"/>
            <a:endParaRPr lang="en-IE" sz="2000" dirty="0"/>
          </a:p>
        </p:txBody>
      </p:sp>
    </p:spTree>
    <p:extLst>
      <p:ext uri="{BB962C8B-B14F-4D97-AF65-F5344CB8AC3E}">
        <p14:creationId xmlns:p14="http://schemas.microsoft.com/office/powerpoint/2010/main" val="673101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876"/>
        <p:cNvGrpSpPr/>
        <p:nvPr/>
      </p:nvGrpSpPr>
      <p:grpSpPr>
        <a:xfrm>
          <a:off x="0" y="0"/>
          <a:ext cx="0" cy="0"/>
          <a:chOff x="0" y="0"/>
          <a:chExt cx="0" cy="0"/>
        </a:xfrm>
      </p:grpSpPr>
      <p:sp>
        <p:nvSpPr>
          <p:cNvPr id="3878" name="Google Shape;3878;p19"/>
          <p:cNvSpPr txBox="1">
            <a:spLocks noGrp="1"/>
          </p:cNvSpPr>
          <p:nvPr>
            <p:ph type="subTitle" idx="4294967295"/>
          </p:nvPr>
        </p:nvSpPr>
        <p:spPr>
          <a:xfrm>
            <a:off x="467544" y="857400"/>
            <a:ext cx="6696744" cy="784800"/>
          </a:xfrm>
          <a:prstGeom prst="rect">
            <a:avLst/>
          </a:prstGeom>
        </p:spPr>
        <p:txBody>
          <a:bodyPr spcFirstLastPara="1" wrap="square" lIns="91425" tIns="91425" rIns="91425" bIns="91425" anchor="t" anchorCtr="0">
            <a:noAutofit/>
          </a:bodyPr>
          <a:lstStyle/>
          <a:p>
            <a:r>
              <a:rPr lang="en-IE" sz="3200" dirty="0">
                <a:solidFill>
                  <a:schemeClr val="accent3">
                    <a:lumMod val="20000"/>
                    <a:lumOff val="80000"/>
                  </a:schemeClr>
                </a:solidFill>
                <a:latin typeface="Dosis Light" charset="0"/>
              </a:rPr>
              <a:t>The retrofit programme will deliver;</a:t>
            </a:r>
          </a:p>
          <a:p>
            <a:pPr lvl="0"/>
            <a:r>
              <a:rPr lang="en-IE" sz="3200" dirty="0">
                <a:solidFill>
                  <a:schemeClr val="accent3">
                    <a:lumMod val="20000"/>
                    <a:lumOff val="80000"/>
                  </a:schemeClr>
                </a:solidFill>
                <a:latin typeface="Dosis Light" charset="0"/>
              </a:rPr>
              <a:t>65% reduction in energy</a:t>
            </a:r>
          </a:p>
          <a:p>
            <a:pPr lvl="0"/>
            <a:r>
              <a:rPr lang="en-IE" sz="3200" dirty="0">
                <a:solidFill>
                  <a:schemeClr val="accent3">
                    <a:lumMod val="20000"/>
                    <a:lumOff val="80000"/>
                  </a:schemeClr>
                </a:solidFill>
                <a:latin typeface="Dosis Light" charset="0"/>
              </a:rPr>
              <a:t>60% reduction in operation and maintenance costs</a:t>
            </a:r>
          </a:p>
          <a:p>
            <a:pPr lvl="0"/>
            <a:r>
              <a:rPr lang="en-IE" sz="3200" dirty="0">
                <a:solidFill>
                  <a:schemeClr val="accent3">
                    <a:lumMod val="20000"/>
                    <a:lumOff val="80000"/>
                  </a:schemeClr>
                </a:solidFill>
                <a:latin typeface="Dosis Light" charset="0"/>
              </a:rPr>
              <a:t>6 to 7 year payback on investment</a:t>
            </a:r>
          </a:p>
          <a:p>
            <a:pPr lvl="0"/>
            <a:endParaRPr lang="en-IE" sz="3200" dirty="0">
              <a:solidFill>
                <a:schemeClr val="accent3">
                  <a:lumMod val="20000"/>
                  <a:lumOff val="80000"/>
                </a:schemeClr>
              </a:solidFill>
              <a:latin typeface="Dosis Light" charset="0"/>
            </a:endParaRPr>
          </a:p>
          <a:p>
            <a:pPr marL="76200" lvl="0" indent="0" algn="r">
              <a:buNone/>
            </a:pPr>
            <a:endParaRPr lang="en-IE" sz="3200" dirty="0">
              <a:solidFill>
                <a:schemeClr val="accent3">
                  <a:lumMod val="20000"/>
                  <a:lumOff val="80000"/>
                </a:schemeClr>
              </a:solidFill>
              <a:latin typeface="Dosis Light" charset="0"/>
            </a:endParaRPr>
          </a:p>
        </p:txBody>
      </p:sp>
      <p:sp>
        <p:nvSpPr>
          <p:cNvPr id="3892" name="Google Shape;3892;p19"/>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18</a:t>
            </a:fld>
            <a:endParaRPr/>
          </a:p>
        </p:txBody>
      </p:sp>
      <p:sp>
        <p:nvSpPr>
          <p:cNvPr id="23" name="Google Shape;3841;p14"/>
          <p:cNvSpPr txBox="1">
            <a:spLocks/>
          </p:cNvSpPr>
          <p:nvPr/>
        </p:nvSpPr>
        <p:spPr>
          <a:xfrm>
            <a:off x="179512" y="0"/>
            <a:ext cx="7920880" cy="857400"/>
          </a:xfrm>
          <a:prstGeom prst="rect">
            <a:avLst/>
          </a:prstGeom>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IE" sz="3600" b="1" dirty="0">
                <a:solidFill>
                  <a:schemeClr val="accent3">
                    <a:lumMod val="40000"/>
                    <a:lumOff val="60000"/>
                  </a:schemeClr>
                </a:solidFill>
                <a:latin typeface="Dosis Light" charset="0"/>
              </a:rPr>
              <a:t>CONCLUSION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840"/>
        <p:cNvGrpSpPr/>
        <p:nvPr/>
      </p:nvGrpSpPr>
      <p:grpSpPr>
        <a:xfrm>
          <a:off x="0" y="0"/>
          <a:ext cx="0" cy="0"/>
          <a:chOff x="0" y="0"/>
          <a:chExt cx="0" cy="0"/>
        </a:xfrm>
      </p:grpSpPr>
      <p:sp>
        <p:nvSpPr>
          <p:cNvPr id="3841" name="Google Shape;3841;p14"/>
          <p:cNvSpPr txBox="1">
            <a:spLocks noGrp="1"/>
          </p:cNvSpPr>
          <p:nvPr>
            <p:ph type="title"/>
          </p:nvPr>
        </p:nvSpPr>
        <p:spPr>
          <a:xfrm>
            <a:off x="179512" y="0"/>
            <a:ext cx="67611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b="1" dirty="0"/>
              <a:t>INTRODUCTION</a:t>
            </a:r>
            <a:endParaRPr b="1" dirty="0"/>
          </a:p>
        </p:txBody>
      </p:sp>
      <p:sp>
        <p:nvSpPr>
          <p:cNvPr id="3843" name="Google Shape;3843;p14"/>
          <p:cNvSpPr txBox="1">
            <a:spLocks noGrp="1"/>
          </p:cNvSpPr>
          <p:nvPr>
            <p:ph type="body" idx="1"/>
          </p:nvPr>
        </p:nvSpPr>
        <p:spPr>
          <a:xfrm>
            <a:off x="251520" y="699542"/>
            <a:ext cx="7416824" cy="2825324"/>
          </a:xfrm>
          <a:prstGeom prst="rect">
            <a:avLst/>
          </a:prstGeom>
        </p:spPr>
        <p:txBody>
          <a:bodyPr spcFirstLastPara="1" wrap="square" lIns="91425" tIns="91425" rIns="91425" bIns="91425" anchor="t" anchorCtr="0">
            <a:noAutofit/>
          </a:bodyPr>
          <a:lstStyle/>
          <a:p>
            <a:pPr lvl="0"/>
            <a:r>
              <a:rPr lang="en-IE" sz="2300" dirty="0"/>
              <a:t>In 2017 Wexford County Council operated and maintained 14,115 public lights. This has risen to 15,443 in 2022.</a:t>
            </a:r>
          </a:p>
          <a:p>
            <a:pPr lvl="0"/>
            <a:r>
              <a:rPr lang="en-IE" sz="2300" dirty="0"/>
              <a:t>692 were LED </a:t>
            </a:r>
          </a:p>
          <a:p>
            <a:pPr lvl="0"/>
            <a:r>
              <a:rPr lang="en-IE" sz="2300" dirty="0"/>
              <a:t>The remaining 13,423 were a mix of Son, Sox and</a:t>
            </a:r>
          </a:p>
          <a:p>
            <a:pPr marL="114300" lvl="0" indent="0">
              <a:buNone/>
            </a:pPr>
            <a:r>
              <a:rPr lang="en-IE" sz="2300" dirty="0"/>
              <a:t>      Metal Halides lights</a:t>
            </a:r>
          </a:p>
          <a:p>
            <a:pPr lvl="0"/>
            <a:r>
              <a:rPr lang="en-IE" sz="2300" dirty="0"/>
              <a:t>The operation and maintenance cost amounted to €1,330,000</a:t>
            </a:r>
          </a:p>
          <a:p>
            <a:pPr lvl="0"/>
            <a:r>
              <a:rPr lang="en-IE" sz="2300" dirty="0"/>
              <a:t>Energy Cost in 2017= €930,000</a:t>
            </a:r>
          </a:p>
          <a:p>
            <a:pPr lvl="0"/>
            <a:r>
              <a:rPr lang="en-IE" sz="2300" dirty="0"/>
              <a:t>Maintenance Cost  in 2017= €400,000</a:t>
            </a:r>
          </a:p>
        </p:txBody>
      </p:sp>
      <p:sp>
        <p:nvSpPr>
          <p:cNvPr id="3845" name="Google Shape;3845;p14"/>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840"/>
        <p:cNvGrpSpPr/>
        <p:nvPr/>
      </p:nvGrpSpPr>
      <p:grpSpPr>
        <a:xfrm>
          <a:off x="0" y="0"/>
          <a:ext cx="0" cy="0"/>
          <a:chOff x="0" y="0"/>
          <a:chExt cx="0" cy="0"/>
        </a:xfrm>
      </p:grpSpPr>
      <p:sp>
        <p:nvSpPr>
          <p:cNvPr id="3841" name="Google Shape;3841;p14"/>
          <p:cNvSpPr txBox="1">
            <a:spLocks noGrp="1"/>
          </p:cNvSpPr>
          <p:nvPr>
            <p:ph type="title"/>
          </p:nvPr>
        </p:nvSpPr>
        <p:spPr>
          <a:xfrm>
            <a:off x="179512" y="3557"/>
            <a:ext cx="792088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b="1" dirty="0"/>
              <a:t>REASONS FOR RETROFIT PROGRAMME</a:t>
            </a:r>
            <a:endParaRPr b="1" dirty="0"/>
          </a:p>
        </p:txBody>
      </p:sp>
      <p:sp>
        <p:nvSpPr>
          <p:cNvPr id="3843" name="Google Shape;3843;p14"/>
          <p:cNvSpPr txBox="1">
            <a:spLocks noGrp="1"/>
          </p:cNvSpPr>
          <p:nvPr>
            <p:ph type="body" idx="1"/>
          </p:nvPr>
        </p:nvSpPr>
        <p:spPr>
          <a:xfrm>
            <a:off x="395536" y="1059582"/>
            <a:ext cx="7128792" cy="2825324"/>
          </a:xfrm>
          <a:prstGeom prst="rect">
            <a:avLst/>
          </a:prstGeom>
        </p:spPr>
        <p:txBody>
          <a:bodyPr spcFirstLastPara="1" wrap="square" lIns="91425" tIns="91425" rIns="91425" bIns="91425" anchor="t" anchorCtr="0">
            <a:noAutofit/>
          </a:bodyPr>
          <a:lstStyle/>
          <a:p>
            <a:pPr lvl="0"/>
            <a:r>
              <a:rPr lang="en-IE" sz="2500" dirty="0"/>
              <a:t>The energy reduction that would be achieved from the programme would contribute towards the Council’s 2020 energy savings target of 33%. </a:t>
            </a:r>
          </a:p>
          <a:p>
            <a:pPr lvl="0"/>
            <a:r>
              <a:rPr lang="en-IE" sz="2500" dirty="0"/>
              <a:t>Energy cost  savings</a:t>
            </a:r>
          </a:p>
          <a:p>
            <a:pPr lvl="0"/>
            <a:r>
              <a:rPr lang="en-IE" sz="2500" dirty="0"/>
              <a:t>Maintenance Cost savings</a:t>
            </a:r>
          </a:p>
          <a:p>
            <a:pPr lvl="0"/>
            <a:r>
              <a:rPr lang="en-IE" sz="2500" dirty="0"/>
              <a:t>Upgrade of old lighting stock</a:t>
            </a:r>
          </a:p>
          <a:p>
            <a:pPr lvl="0"/>
            <a:r>
              <a:rPr lang="en-IE" sz="2500" dirty="0"/>
              <a:t>Upgrade of older Sox lanterns that are now obsolete.</a:t>
            </a:r>
          </a:p>
          <a:p>
            <a:endParaRPr lang="en-IE" sz="2000" dirty="0"/>
          </a:p>
          <a:p>
            <a:pPr lvl="0"/>
            <a:endParaRPr lang="en-IE" sz="2000" dirty="0"/>
          </a:p>
        </p:txBody>
      </p:sp>
      <p:sp>
        <p:nvSpPr>
          <p:cNvPr id="3845" name="Google Shape;3845;p14"/>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3</a:t>
            </a:fld>
            <a:endParaRPr/>
          </a:p>
        </p:txBody>
      </p:sp>
    </p:spTree>
    <p:extLst>
      <p:ext uri="{BB962C8B-B14F-4D97-AF65-F5344CB8AC3E}">
        <p14:creationId xmlns:p14="http://schemas.microsoft.com/office/powerpoint/2010/main" val="2566848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840"/>
        <p:cNvGrpSpPr/>
        <p:nvPr/>
      </p:nvGrpSpPr>
      <p:grpSpPr>
        <a:xfrm>
          <a:off x="0" y="0"/>
          <a:ext cx="0" cy="0"/>
          <a:chOff x="0" y="0"/>
          <a:chExt cx="0" cy="0"/>
        </a:xfrm>
      </p:grpSpPr>
      <p:sp>
        <p:nvSpPr>
          <p:cNvPr id="3841" name="Google Shape;3841;p14"/>
          <p:cNvSpPr txBox="1">
            <a:spLocks noGrp="1"/>
          </p:cNvSpPr>
          <p:nvPr>
            <p:ph type="title"/>
          </p:nvPr>
        </p:nvSpPr>
        <p:spPr>
          <a:xfrm>
            <a:off x="179512" y="18547"/>
            <a:ext cx="792088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b="1" dirty="0"/>
              <a:t>ENERGY REDUCTIONS</a:t>
            </a:r>
            <a:endParaRPr b="1" dirty="0"/>
          </a:p>
        </p:txBody>
      </p:sp>
      <p:sp>
        <p:nvSpPr>
          <p:cNvPr id="3843" name="Google Shape;3843;p14"/>
          <p:cNvSpPr txBox="1">
            <a:spLocks noGrp="1"/>
          </p:cNvSpPr>
          <p:nvPr>
            <p:ph type="body" idx="1"/>
          </p:nvPr>
        </p:nvSpPr>
        <p:spPr>
          <a:xfrm>
            <a:off x="755576" y="1059582"/>
            <a:ext cx="6517996" cy="2825324"/>
          </a:xfrm>
          <a:prstGeom prst="rect">
            <a:avLst/>
          </a:prstGeom>
        </p:spPr>
        <p:txBody>
          <a:bodyPr spcFirstLastPara="1" wrap="square" lIns="91425" tIns="91425" rIns="91425" bIns="91425" anchor="t" anchorCtr="0">
            <a:noAutofit/>
          </a:bodyPr>
          <a:lstStyle/>
          <a:p>
            <a:pPr lvl="0"/>
            <a:r>
              <a:rPr lang="en-IE" sz="2500" dirty="0"/>
              <a:t>Public lighting is Wexford County Council’s largest consumer of energy at up to 60% of the total energy consumption of the council.</a:t>
            </a:r>
          </a:p>
          <a:p>
            <a:pPr marL="114300" lvl="0" indent="0">
              <a:buNone/>
            </a:pPr>
            <a:endParaRPr lang="en-IE" sz="2500" dirty="0"/>
          </a:p>
          <a:p>
            <a:pPr lvl="0"/>
            <a:r>
              <a:rPr lang="en-IE" sz="2500" dirty="0"/>
              <a:t>The retrofit programme achieved savings of up to 65%. This one programme once fully completed will have achieved the 33% energy reduction required under the 2020 energy savings target</a:t>
            </a:r>
          </a:p>
          <a:p>
            <a:pPr lvl="0"/>
            <a:endParaRPr lang="en-IE" sz="2000" dirty="0"/>
          </a:p>
        </p:txBody>
      </p:sp>
      <p:sp>
        <p:nvSpPr>
          <p:cNvPr id="3845" name="Google Shape;3845;p14"/>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4</a:t>
            </a:fld>
            <a:endParaRPr/>
          </a:p>
        </p:txBody>
      </p:sp>
    </p:spTree>
    <p:extLst>
      <p:ext uri="{BB962C8B-B14F-4D97-AF65-F5344CB8AC3E}">
        <p14:creationId xmlns:p14="http://schemas.microsoft.com/office/powerpoint/2010/main" val="1787292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840"/>
        <p:cNvGrpSpPr/>
        <p:nvPr/>
      </p:nvGrpSpPr>
      <p:grpSpPr>
        <a:xfrm>
          <a:off x="0" y="0"/>
          <a:ext cx="0" cy="0"/>
          <a:chOff x="0" y="0"/>
          <a:chExt cx="0" cy="0"/>
        </a:xfrm>
      </p:grpSpPr>
      <p:sp>
        <p:nvSpPr>
          <p:cNvPr id="3841" name="Google Shape;3841;p14"/>
          <p:cNvSpPr txBox="1">
            <a:spLocks noGrp="1"/>
          </p:cNvSpPr>
          <p:nvPr>
            <p:ph type="title"/>
          </p:nvPr>
        </p:nvSpPr>
        <p:spPr>
          <a:xfrm>
            <a:off x="179512" y="35146"/>
            <a:ext cx="792088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b="1" dirty="0"/>
              <a:t>ENERGY COST SAVINGS</a:t>
            </a:r>
            <a:endParaRPr b="1" dirty="0"/>
          </a:p>
        </p:txBody>
      </p:sp>
      <p:sp>
        <p:nvSpPr>
          <p:cNvPr id="3843" name="Google Shape;3843;p14"/>
          <p:cNvSpPr txBox="1">
            <a:spLocks noGrp="1"/>
          </p:cNvSpPr>
          <p:nvPr>
            <p:ph type="body" idx="1"/>
          </p:nvPr>
        </p:nvSpPr>
        <p:spPr>
          <a:xfrm>
            <a:off x="755576" y="1203598"/>
            <a:ext cx="6517996" cy="2160240"/>
          </a:xfrm>
          <a:prstGeom prst="rect">
            <a:avLst/>
          </a:prstGeom>
        </p:spPr>
        <p:txBody>
          <a:bodyPr spcFirstLastPara="1" wrap="square" lIns="91425" tIns="91425" rIns="91425" bIns="91425" anchor="t" anchorCtr="0">
            <a:noAutofit/>
          </a:bodyPr>
          <a:lstStyle/>
          <a:p>
            <a:pPr lvl="0"/>
            <a:r>
              <a:rPr lang="en-IE" sz="2500" dirty="0"/>
              <a:t>The public lighting energy cost for 2018 was €930,000. This  increased by up to 12% in 2019 bringing the energy bill to €1,054,000.</a:t>
            </a:r>
          </a:p>
          <a:p>
            <a:pPr lvl="0"/>
            <a:endParaRPr lang="en-IE" sz="2500" dirty="0"/>
          </a:p>
          <a:p>
            <a:pPr lvl="0"/>
            <a:r>
              <a:rPr lang="en-IE" sz="2500" dirty="0"/>
              <a:t>The reduction of 65% in the energy bill will amount to an annual saving of  €677,000 per annum once the programme is complete</a:t>
            </a:r>
          </a:p>
          <a:p>
            <a:pPr lvl="0"/>
            <a:endParaRPr lang="en-IE" sz="2000" dirty="0"/>
          </a:p>
        </p:txBody>
      </p:sp>
      <p:sp>
        <p:nvSpPr>
          <p:cNvPr id="3845" name="Google Shape;3845;p14"/>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5</a:t>
            </a:fld>
            <a:endParaRPr/>
          </a:p>
        </p:txBody>
      </p:sp>
    </p:spTree>
    <p:extLst>
      <p:ext uri="{BB962C8B-B14F-4D97-AF65-F5344CB8AC3E}">
        <p14:creationId xmlns:p14="http://schemas.microsoft.com/office/powerpoint/2010/main" val="287234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840"/>
        <p:cNvGrpSpPr/>
        <p:nvPr/>
      </p:nvGrpSpPr>
      <p:grpSpPr>
        <a:xfrm>
          <a:off x="0" y="0"/>
          <a:ext cx="0" cy="0"/>
          <a:chOff x="0" y="0"/>
          <a:chExt cx="0" cy="0"/>
        </a:xfrm>
      </p:grpSpPr>
      <p:sp>
        <p:nvSpPr>
          <p:cNvPr id="3841" name="Google Shape;3841;p14"/>
          <p:cNvSpPr txBox="1">
            <a:spLocks noGrp="1"/>
          </p:cNvSpPr>
          <p:nvPr>
            <p:ph type="title"/>
          </p:nvPr>
        </p:nvSpPr>
        <p:spPr>
          <a:xfrm>
            <a:off x="179512" y="0"/>
            <a:ext cx="792088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b="1" dirty="0"/>
              <a:t>MAINTENANCE COSTS SAVINGS</a:t>
            </a:r>
            <a:endParaRPr b="1" dirty="0"/>
          </a:p>
        </p:txBody>
      </p:sp>
      <p:sp>
        <p:nvSpPr>
          <p:cNvPr id="3843" name="Google Shape;3843;p14"/>
          <p:cNvSpPr txBox="1">
            <a:spLocks noGrp="1"/>
          </p:cNvSpPr>
          <p:nvPr>
            <p:ph type="body" idx="1"/>
          </p:nvPr>
        </p:nvSpPr>
        <p:spPr>
          <a:xfrm>
            <a:off x="539552" y="771550"/>
            <a:ext cx="6517996" cy="1584176"/>
          </a:xfrm>
          <a:prstGeom prst="rect">
            <a:avLst/>
          </a:prstGeom>
        </p:spPr>
        <p:txBody>
          <a:bodyPr spcFirstLastPara="1" wrap="square" lIns="91425" tIns="91425" rIns="91425" bIns="91425" anchor="t" anchorCtr="0">
            <a:noAutofit/>
          </a:bodyPr>
          <a:lstStyle/>
          <a:p>
            <a:pPr lvl="0"/>
            <a:r>
              <a:rPr lang="en-IE" sz="2800" dirty="0"/>
              <a:t>The 2017 maintenance costs were running at €400,000 per annum. This was broken down as follows;</a:t>
            </a:r>
          </a:p>
          <a:p>
            <a:pPr lvl="0"/>
            <a:endParaRPr lang="en-IE" sz="2000" dirty="0"/>
          </a:p>
        </p:txBody>
      </p:sp>
      <p:sp>
        <p:nvSpPr>
          <p:cNvPr id="3845" name="Google Shape;3845;p14"/>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6</a:t>
            </a:fld>
            <a:endParaRPr/>
          </a:p>
        </p:txBody>
      </p:sp>
      <p:graphicFrame>
        <p:nvGraphicFramePr>
          <p:cNvPr id="2" name="Table 1"/>
          <p:cNvGraphicFramePr>
            <a:graphicFrameLocks noGrp="1"/>
          </p:cNvGraphicFramePr>
          <p:nvPr>
            <p:extLst>
              <p:ext uri="{D42A27DB-BD31-4B8C-83A1-F6EECF244321}">
                <p14:modId xmlns:p14="http://schemas.microsoft.com/office/powerpoint/2010/main" val="1521138079"/>
              </p:ext>
            </p:extLst>
          </p:nvPr>
        </p:nvGraphicFramePr>
        <p:xfrm>
          <a:off x="539552" y="2499742"/>
          <a:ext cx="6840760" cy="2160242"/>
        </p:xfrm>
        <a:graphic>
          <a:graphicData uri="http://schemas.openxmlformats.org/drawingml/2006/table">
            <a:tbl>
              <a:tblPr firstRow="1" firstCol="1" bandRow="1">
                <a:tableStyleId>{38153CD3-D156-4897-9AB9-63B7B0F63E04}</a:tableStyleId>
              </a:tblPr>
              <a:tblGrid>
                <a:gridCol w="3420380">
                  <a:extLst>
                    <a:ext uri="{9D8B030D-6E8A-4147-A177-3AD203B41FA5}">
                      <a16:colId xmlns:a16="http://schemas.microsoft.com/office/drawing/2014/main" val="20000"/>
                    </a:ext>
                  </a:extLst>
                </a:gridCol>
                <a:gridCol w="3420380">
                  <a:extLst>
                    <a:ext uri="{9D8B030D-6E8A-4147-A177-3AD203B41FA5}">
                      <a16:colId xmlns:a16="http://schemas.microsoft.com/office/drawing/2014/main" val="20001"/>
                    </a:ext>
                  </a:extLst>
                </a:gridCol>
              </a:tblGrid>
              <a:tr h="1080121">
                <a:tc>
                  <a:txBody>
                    <a:bodyPr/>
                    <a:lstStyle/>
                    <a:p>
                      <a:pPr>
                        <a:lnSpc>
                          <a:spcPct val="115000"/>
                        </a:lnSpc>
                        <a:spcAft>
                          <a:spcPts val="1000"/>
                        </a:spcAft>
                      </a:pPr>
                      <a:r>
                        <a:rPr lang="en-IE" sz="2000" b="0" dirty="0">
                          <a:effectLst/>
                          <a:latin typeface="Dosis Light" charset="0"/>
                        </a:rPr>
                        <a:t>Routine Maintenance Costs- bulb replacement, bracket replacement act.</a:t>
                      </a:r>
                      <a:endParaRPr lang="en-IE" sz="2000" b="0" dirty="0">
                        <a:effectLst/>
                        <a:latin typeface="Dosis Light" charset="0"/>
                        <a:ea typeface="Calibri"/>
                        <a:cs typeface="Times New Roman"/>
                      </a:endParaRPr>
                    </a:p>
                  </a:txBody>
                  <a:tcPr marL="68580" marR="68580" marT="0" marB="0">
                    <a:solidFill>
                      <a:schemeClr val="accent3">
                        <a:lumMod val="20000"/>
                        <a:lumOff val="80000"/>
                      </a:schemeClr>
                    </a:solidFill>
                  </a:tcPr>
                </a:tc>
                <a:tc>
                  <a:txBody>
                    <a:bodyPr/>
                    <a:lstStyle/>
                    <a:p>
                      <a:pPr algn="ctr">
                        <a:lnSpc>
                          <a:spcPct val="115000"/>
                        </a:lnSpc>
                        <a:spcAft>
                          <a:spcPts val="1000"/>
                        </a:spcAft>
                      </a:pPr>
                      <a:endParaRPr lang="en-IE" sz="2000" b="0" dirty="0">
                        <a:effectLst/>
                        <a:latin typeface="Dosis Light" charset="0"/>
                      </a:endParaRPr>
                    </a:p>
                    <a:p>
                      <a:pPr algn="ctr">
                        <a:lnSpc>
                          <a:spcPct val="115000"/>
                        </a:lnSpc>
                        <a:spcAft>
                          <a:spcPts val="1000"/>
                        </a:spcAft>
                      </a:pPr>
                      <a:r>
                        <a:rPr lang="en-IE" sz="2000" b="0" dirty="0">
                          <a:effectLst/>
                          <a:latin typeface="Dosis Light" charset="0"/>
                        </a:rPr>
                        <a:t>€250,000</a:t>
                      </a:r>
                      <a:endParaRPr lang="en-IE" sz="2000" b="0" dirty="0">
                        <a:effectLst/>
                        <a:latin typeface="Dosis Light" charset="0"/>
                        <a:ea typeface="Calibri"/>
                        <a:cs typeface="Times New Roman"/>
                      </a:endParaRPr>
                    </a:p>
                  </a:txBody>
                  <a:tcPr marL="68580" marR="68580" marT="0" marB="0">
                    <a:solidFill>
                      <a:schemeClr val="accent3">
                        <a:lumMod val="20000"/>
                        <a:lumOff val="80000"/>
                      </a:schemeClr>
                    </a:solidFill>
                  </a:tcPr>
                </a:tc>
                <a:extLst>
                  <a:ext uri="{0D108BD9-81ED-4DB2-BD59-A6C34878D82A}">
                    <a16:rowId xmlns:a16="http://schemas.microsoft.com/office/drawing/2014/main" val="10000"/>
                  </a:ext>
                </a:extLst>
              </a:tr>
              <a:tr h="1080121">
                <a:tc>
                  <a:txBody>
                    <a:bodyPr/>
                    <a:lstStyle/>
                    <a:p>
                      <a:pPr>
                        <a:lnSpc>
                          <a:spcPct val="115000"/>
                        </a:lnSpc>
                        <a:spcAft>
                          <a:spcPts val="1000"/>
                        </a:spcAft>
                      </a:pPr>
                      <a:r>
                        <a:rPr lang="en-IE" sz="2000" b="0" dirty="0">
                          <a:effectLst/>
                          <a:latin typeface="Dosis Light" charset="0"/>
                        </a:rPr>
                        <a:t>Non routine maintenance costs – knock downs, cable faults, vandalism</a:t>
                      </a:r>
                      <a:endParaRPr lang="en-IE" sz="2000" b="0" dirty="0">
                        <a:effectLst/>
                        <a:latin typeface="Dosis Light" charset="0"/>
                        <a:ea typeface="Calibri"/>
                        <a:cs typeface="Times New Roman"/>
                      </a:endParaRPr>
                    </a:p>
                  </a:txBody>
                  <a:tcPr marL="68580" marR="68580" marT="0" marB="0">
                    <a:solidFill>
                      <a:schemeClr val="accent3">
                        <a:lumMod val="20000"/>
                        <a:lumOff val="80000"/>
                      </a:schemeClr>
                    </a:solidFill>
                  </a:tcPr>
                </a:tc>
                <a:tc>
                  <a:txBody>
                    <a:bodyPr/>
                    <a:lstStyle/>
                    <a:p>
                      <a:pPr algn="ctr">
                        <a:lnSpc>
                          <a:spcPct val="115000"/>
                        </a:lnSpc>
                        <a:spcAft>
                          <a:spcPts val="1000"/>
                        </a:spcAft>
                      </a:pPr>
                      <a:endParaRPr lang="en-IE" sz="2000" b="0" dirty="0">
                        <a:effectLst/>
                        <a:latin typeface="Dosis Light" charset="0"/>
                      </a:endParaRPr>
                    </a:p>
                    <a:p>
                      <a:pPr algn="ctr">
                        <a:lnSpc>
                          <a:spcPct val="115000"/>
                        </a:lnSpc>
                        <a:spcAft>
                          <a:spcPts val="1000"/>
                        </a:spcAft>
                      </a:pPr>
                      <a:r>
                        <a:rPr lang="en-IE" sz="2000" b="0" dirty="0">
                          <a:effectLst/>
                          <a:latin typeface="Dosis Light" charset="0"/>
                        </a:rPr>
                        <a:t>€150,000</a:t>
                      </a:r>
                      <a:endParaRPr lang="en-IE" sz="2000" b="0" dirty="0">
                        <a:effectLst/>
                        <a:latin typeface="Dosis Light" charset="0"/>
                        <a:ea typeface="Calibri"/>
                        <a:cs typeface="Times New Roman"/>
                      </a:endParaRPr>
                    </a:p>
                  </a:txBody>
                  <a:tcPr marL="68580" marR="68580" marT="0" marB="0">
                    <a:solidFill>
                      <a:schemeClr val="accent3">
                        <a:lumMod val="20000"/>
                        <a:lumOff val="80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813732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840"/>
        <p:cNvGrpSpPr/>
        <p:nvPr/>
      </p:nvGrpSpPr>
      <p:grpSpPr>
        <a:xfrm>
          <a:off x="0" y="0"/>
          <a:ext cx="0" cy="0"/>
          <a:chOff x="0" y="0"/>
          <a:chExt cx="0" cy="0"/>
        </a:xfrm>
      </p:grpSpPr>
      <p:sp>
        <p:nvSpPr>
          <p:cNvPr id="3841" name="Google Shape;3841;p14"/>
          <p:cNvSpPr txBox="1">
            <a:spLocks noGrp="1"/>
          </p:cNvSpPr>
          <p:nvPr>
            <p:ph type="title"/>
          </p:nvPr>
        </p:nvSpPr>
        <p:spPr>
          <a:xfrm>
            <a:off x="179512" y="0"/>
            <a:ext cx="792088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b="1" dirty="0"/>
              <a:t>MAINTENANCE COSTS SAVINGS</a:t>
            </a:r>
            <a:endParaRPr b="1" dirty="0"/>
          </a:p>
        </p:txBody>
      </p:sp>
      <p:sp>
        <p:nvSpPr>
          <p:cNvPr id="3843" name="Google Shape;3843;p14"/>
          <p:cNvSpPr txBox="1">
            <a:spLocks noGrp="1"/>
          </p:cNvSpPr>
          <p:nvPr>
            <p:ph type="body" idx="1"/>
          </p:nvPr>
        </p:nvSpPr>
        <p:spPr>
          <a:xfrm>
            <a:off x="539552" y="1059582"/>
            <a:ext cx="6517996" cy="1584176"/>
          </a:xfrm>
          <a:prstGeom prst="rect">
            <a:avLst/>
          </a:prstGeom>
        </p:spPr>
        <p:txBody>
          <a:bodyPr spcFirstLastPara="1" wrap="square" lIns="91425" tIns="91425" rIns="91425" bIns="91425" anchor="t" anchorCtr="0">
            <a:noAutofit/>
          </a:bodyPr>
          <a:lstStyle/>
          <a:p>
            <a:r>
              <a:rPr lang="en-IE" sz="2800" dirty="0"/>
              <a:t>Once the programme has been completed the routine maintenance bill will be reduced to no more than €50,000 per annum.</a:t>
            </a:r>
          </a:p>
          <a:p>
            <a:endParaRPr lang="en-IE" sz="2800" dirty="0"/>
          </a:p>
          <a:p>
            <a:r>
              <a:rPr lang="en-IE" sz="2800" dirty="0"/>
              <a:t>This will result in an annual saving on maintenance of €200,000.</a:t>
            </a:r>
          </a:p>
          <a:p>
            <a:pPr marL="114300" lvl="0" indent="0">
              <a:buNone/>
            </a:pPr>
            <a:endParaRPr lang="en-IE" sz="2000" dirty="0"/>
          </a:p>
        </p:txBody>
      </p:sp>
      <p:sp>
        <p:nvSpPr>
          <p:cNvPr id="3845" name="Google Shape;3845;p14"/>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7</a:t>
            </a:fld>
            <a:endParaRPr/>
          </a:p>
        </p:txBody>
      </p:sp>
    </p:spTree>
    <p:extLst>
      <p:ext uri="{BB962C8B-B14F-4D97-AF65-F5344CB8AC3E}">
        <p14:creationId xmlns:p14="http://schemas.microsoft.com/office/powerpoint/2010/main" val="2092355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840"/>
        <p:cNvGrpSpPr/>
        <p:nvPr/>
      </p:nvGrpSpPr>
      <p:grpSpPr>
        <a:xfrm>
          <a:off x="0" y="0"/>
          <a:ext cx="0" cy="0"/>
          <a:chOff x="0" y="0"/>
          <a:chExt cx="0" cy="0"/>
        </a:xfrm>
      </p:grpSpPr>
      <p:sp>
        <p:nvSpPr>
          <p:cNvPr id="3841" name="Google Shape;3841;p14"/>
          <p:cNvSpPr txBox="1">
            <a:spLocks noGrp="1"/>
          </p:cNvSpPr>
          <p:nvPr>
            <p:ph type="title"/>
          </p:nvPr>
        </p:nvSpPr>
        <p:spPr>
          <a:xfrm>
            <a:off x="179512" y="0"/>
            <a:ext cx="792088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b="1" dirty="0"/>
              <a:t>UPGRADE OF OLD LIGHTING STOCK</a:t>
            </a:r>
            <a:endParaRPr b="1" dirty="0"/>
          </a:p>
        </p:txBody>
      </p:sp>
      <p:sp>
        <p:nvSpPr>
          <p:cNvPr id="3843" name="Google Shape;3843;p14"/>
          <p:cNvSpPr txBox="1">
            <a:spLocks noGrp="1"/>
          </p:cNvSpPr>
          <p:nvPr>
            <p:ph type="body" idx="1"/>
          </p:nvPr>
        </p:nvSpPr>
        <p:spPr>
          <a:xfrm>
            <a:off x="179512" y="843558"/>
            <a:ext cx="7344816" cy="1584176"/>
          </a:xfrm>
          <a:prstGeom prst="rect">
            <a:avLst/>
          </a:prstGeom>
        </p:spPr>
        <p:txBody>
          <a:bodyPr spcFirstLastPara="1" wrap="square" lIns="91425" tIns="91425" rIns="91425" bIns="91425" anchor="t" anchorCtr="0">
            <a:noAutofit/>
          </a:bodyPr>
          <a:lstStyle/>
          <a:p>
            <a:r>
              <a:rPr lang="en-IE" sz="2800" dirty="0"/>
              <a:t>There was never an asset replacement programme for public lighting. Many of the lamp standards were old and in need of replacement. </a:t>
            </a:r>
          </a:p>
          <a:p>
            <a:r>
              <a:rPr lang="en-IE" sz="2800" dirty="0"/>
              <a:t>These lanterns needed to be replaced. It made sense to replace with Led lanterns rather than Son lanterns due to the energy and cost savings that could be achieved. </a:t>
            </a:r>
          </a:p>
        </p:txBody>
      </p:sp>
      <p:sp>
        <p:nvSpPr>
          <p:cNvPr id="3845" name="Google Shape;3845;p14"/>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8</a:t>
            </a:fld>
            <a:endParaRPr/>
          </a:p>
        </p:txBody>
      </p:sp>
    </p:spTree>
    <p:extLst>
      <p:ext uri="{BB962C8B-B14F-4D97-AF65-F5344CB8AC3E}">
        <p14:creationId xmlns:p14="http://schemas.microsoft.com/office/powerpoint/2010/main" val="1156447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840"/>
        <p:cNvGrpSpPr/>
        <p:nvPr/>
      </p:nvGrpSpPr>
      <p:grpSpPr>
        <a:xfrm>
          <a:off x="0" y="0"/>
          <a:ext cx="0" cy="0"/>
          <a:chOff x="0" y="0"/>
          <a:chExt cx="0" cy="0"/>
        </a:xfrm>
      </p:grpSpPr>
      <p:sp>
        <p:nvSpPr>
          <p:cNvPr id="3841" name="Google Shape;3841;p14"/>
          <p:cNvSpPr txBox="1">
            <a:spLocks noGrp="1"/>
          </p:cNvSpPr>
          <p:nvPr>
            <p:ph type="title"/>
          </p:nvPr>
        </p:nvSpPr>
        <p:spPr>
          <a:xfrm>
            <a:off x="107504" y="0"/>
            <a:ext cx="792088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b="1" dirty="0"/>
              <a:t>UPGRADE OF OLD LIGHTING STOCK</a:t>
            </a:r>
            <a:endParaRPr b="1" dirty="0"/>
          </a:p>
        </p:txBody>
      </p:sp>
      <p:sp>
        <p:nvSpPr>
          <p:cNvPr id="3843" name="Google Shape;3843;p14"/>
          <p:cNvSpPr txBox="1">
            <a:spLocks noGrp="1"/>
          </p:cNvSpPr>
          <p:nvPr>
            <p:ph type="body" idx="1"/>
          </p:nvPr>
        </p:nvSpPr>
        <p:spPr>
          <a:xfrm>
            <a:off x="179512" y="1419622"/>
            <a:ext cx="7344816" cy="1584176"/>
          </a:xfrm>
          <a:prstGeom prst="rect">
            <a:avLst/>
          </a:prstGeom>
        </p:spPr>
        <p:txBody>
          <a:bodyPr spcFirstLastPara="1" wrap="square" lIns="91425" tIns="91425" rIns="91425" bIns="91425" anchor="t" anchorCtr="0">
            <a:noAutofit/>
          </a:bodyPr>
          <a:lstStyle/>
          <a:p>
            <a:r>
              <a:rPr lang="en-IE" sz="2800" dirty="0"/>
              <a:t>The retrofit programme ensures that Wexford County Council will have an asset replacement programme for public lighting going forward.</a:t>
            </a:r>
          </a:p>
          <a:p>
            <a:pPr marL="114300" lvl="0" indent="0">
              <a:buNone/>
            </a:pPr>
            <a:endParaRPr lang="en-IE" sz="2000" dirty="0"/>
          </a:p>
        </p:txBody>
      </p:sp>
      <p:sp>
        <p:nvSpPr>
          <p:cNvPr id="3845" name="Google Shape;3845;p14"/>
          <p:cNvSpPr txBox="1">
            <a:spLocks noGrp="1"/>
          </p:cNvSpPr>
          <p:nvPr>
            <p:ph type="sldNum" idx="12"/>
          </p:nvPr>
        </p:nvSpPr>
        <p:spPr>
          <a:xfrm>
            <a:off x="91531" y="4720201"/>
            <a:ext cx="548700" cy="393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fld id="{00000000-1234-1234-1234-123412341234}" type="slidenum">
              <a:rPr lang="en"/>
              <a:t>9</a:t>
            </a:fld>
            <a:endParaRPr/>
          </a:p>
        </p:txBody>
      </p:sp>
    </p:spTree>
    <p:extLst>
      <p:ext uri="{BB962C8B-B14F-4D97-AF65-F5344CB8AC3E}">
        <p14:creationId xmlns:p14="http://schemas.microsoft.com/office/powerpoint/2010/main" val="282225174"/>
      </p:ext>
    </p:extLst>
  </p:cSld>
  <p:clrMapOvr>
    <a:masterClrMapping/>
  </p:clrMapOvr>
</p:sld>
</file>

<file path=ppt/theme/theme1.xml><?xml version="1.0" encoding="utf-8"?>
<a:theme xmlns:a="http://schemas.openxmlformats.org/drawingml/2006/main" name="Mowbray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TotalTime>
  <Words>792</Words>
  <Application>Microsoft Office PowerPoint</Application>
  <PresentationFormat>On-screen Show (16:9)</PresentationFormat>
  <Paragraphs>123</Paragraphs>
  <Slides>18</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Dosis Light</vt:lpstr>
      <vt:lpstr>Titillium Web Light</vt:lpstr>
      <vt:lpstr>Mowbray template</vt:lpstr>
      <vt:lpstr>Wexford County Council Public Lighting LED Retrofit Programme</vt:lpstr>
      <vt:lpstr>INTRODUCTION</vt:lpstr>
      <vt:lpstr>REASONS FOR RETROFIT PROGRAMME</vt:lpstr>
      <vt:lpstr>ENERGY REDUCTIONS</vt:lpstr>
      <vt:lpstr>ENERGY COST SAVINGS</vt:lpstr>
      <vt:lpstr>MAINTENANCE COSTS SAVINGS</vt:lpstr>
      <vt:lpstr>MAINTENANCE COSTS SAVINGS</vt:lpstr>
      <vt:lpstr>UPGRADE OF OLD LIGHTING STOCK</vt:lpstr>
      <vt:lpstr>UPGRADE OF OLD LIGHTING STOCK</vt:lpstr>
      <vt:lpstr>UPGRADE OF OLDER SOX LANTERNS</vt:lpstr>
      <vt:lpstr>PowerPoint Presentation</vt:lpstr>
      <vt:lpstr>PowerPoint Presentation</vt:lpstr>
      <vt:lpstr>PROGRAMME</vt:lpstr>
      <vt:lpstr>PROGRAMME</vt:lpstr>
      <vt:lpstr>PROGRAMME IN DETAIL</vt:lpstr>
      <vt:lpstr>PROGRAMME IN DETAIL</vt:lpstr>
      <vt:lpstr>PROGRAMME IN DETAIL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David Codd</dc:creator>
  <cp:lastModifiedBy>Clare Kelly</cp:lastModifiedBy>
  <cp:revision>21</cp:revision>
  <dcterms:modified xsi:type="dcterms:W3CDTF">2022-04-06T14:17:56Z</dcterms:modified>
</cp:coreProperties>
</file>